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media/image103.svg" ContentType="image/svg+xml"/>
  <Override PartName="/ppt/media/image105.svg" ContentType="image/svg+xml"/>
  <Override PartName="/ppt/media/image11.svg" ContentType="image/svg+xml"/>
  <Override PartName="/ppt/media/image13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27.svg" ContentType="image/svg+xml"/>
  <Override PartName="/ppt/media/image33.svg" ContentType="image/svg+xml"/>
  <Override PartName="/ppt/media/image38.svg" ContentType="image/svg+xml"/>
  <Override PartName="/ppt/media/image43.svg" ContentType="image/svg+xml"/>
  <Override PartName="/ppt/media/image47.svg" ContentType="image/svg+xml"/>
  <Override PartName="/ppt/media/image5.svg" ContentType="image/svg+xml"/>
  <Override PartName="/ppt/media/image56.svg" ContentType="image/svg+xml"/>
  <Override PartName="/ppt/media/image69.svg" ContentType="image/svg+xml"/>
  <Override PartName="/ppt/media/image7.svg" ContentType="image/svg+xml"/>
  <Override PartName="/ppt/media/image85.svg" ContentType="image/svg+xml"/>
  <Override PartName="/ppt/media/image88.svg" ContentType="image/svg+xml"/>
  <Override PartName="/ppt/media/image9.svg" ContentType="image/svg+xml"/>
  <Override PartName="/ppt/media/image9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7"/>
  </p:notesMasterIdLst>
  <p:handoutMasterIdLst>
    <p:handoutMasterId r:id="rId118"/>
  </p:handoutMasterIdLst>
  <p:sldIdLst>
    <p:sldId id="7464" r:id="rId5"/>
    <p:sldId id="7465" r:id="rId6"/>
    <p:sldId id="7466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UILA FRANCHISE - AON" id="{9316E7DC-5E81-46EA-8539-34044DFD2683}">
          <p14:sldIdLst>
            <p14:sldId id="7464"/>
            <p14:sldId id="7465"/>
            <p14:sldId id="7466"/>
            <p14:sldId id="7467"/>
            <p14:sldId id="7468"/>
            <p14:sldId id="7469"/>
            <p14:sldId id="7470"/>
            <p14:sldId id="7471"/>
            <p14:sldId id="7472"/>
            <p14:sldId id="7473"/>
            <p14:sldId id="7474"/>
            <p14:sldId id="7475"/>
            <p14:sldId id="7476"/>
            <p14:sldId id="7477"/>
            <p14:sldId id="7478"/>
            <p14:sldId id="7479"/>
            <p14:sldId id="7480"/>
            <p14:sldId id="7481"/>
            <p14:sldId id="7482"/>
            <p14:sldId id="7483"/>
            <p14:sldId id="7484"/>
            <p14:sldId id="7485"/>
            <p14:sldId id="7486"/>
            <p14:sldId id="7487"/>
            <p14:sldId id="7488"/>
            <p14:sldId id="7489"/>
            <p14:sldId id="7490"/>
            <p14:sldId id="7491"/>
            <p14:sldId id="7492"/>
            <p14:sldId id="7493"/>
            <p14:sldId id="7494"/>
            <p14:sldId id="7495"/>
            <p14:sldId id="7496"/>
            <p14:sldId id="7497"/>
            <p14:sldId id="7498"/>
            <p14:sldId id="7499"/>
            <p14:sldId id="7500"/>
            <p14:sldId id="7501"/>
            <p14:sldId id="7502"/>
            <p14:sldId id="7503"/>
            <p14:sldId id="7504"/>
            <p14:sldId id="7505"/>
            <p14:sldId id="7506"/>
            <p14:sldId id="7507"/>
            <p14:sldId id="7508"/>
            <p14:sldId id="7509"/>
            <p14:sldId id="7510"/>
            <p14:sldId id="7511"/>
            <p14:sldId id="7512"/>
            <p14:sldId id="7513"/>
            <p14:sldId id="7514"/>
            <p14:sldId id="7515"/>
            <p14:sldId id="7516"/>
            <p14:sldId id="7517"/>
            <p14:sldId id="7518"/>
            <p14:sldId id="7519"/>
            <p14:sldId id="7520"/>
            <p14:sldId id="7521"/>
            <p14:sldId id="7522"/>
            <p14:sldId id="7523"/>
            <p14:sldId id="7524"/>
            <p14:sldId id="7525"/>
            <p14:sldId id="7526"/>
            <p14:sldId id="7527"/>
            <p14:sldId id="7528"/>
            <p14:sldId id="7529"/>
            <p14:sldId id="7530"/>
            <p14:sldId id="7531"/>
            <p14:sldId id="7532"/>
            <p14:sldId id="7533"/>
            <p14:sldId id="7534"/>
            <p14:sldId id="7535"/>
            <p14:sldId id="7536"/>
            <p14:sldId id="7537"/>
            <p14:sldId id="7538"/>
            <p14:sldId id="7539"/>
            <p14:sldId id="7540"/>
            <p14:sldId id="7541"/>
            <p14:sldId id="7542"/>
            <p14:sldId id="7543"/>
            <p14:sldId id="7544"/>
            <p14:sldId id="7545"/>
            <p14:sldId id="7546"/>
            <p14:sldId id="7547"/>
            <p14:sldId id="7548"/>
            <p14:sldId id="7549"/>
            <p14:sldId id="7550"/>
            <p14:sldId id="7551"/>
            <p14:sldId id="7552"/>
            <p14:sldId id="7553"/>
            <p14:sldId id="7554"/>
            <p14:sldId id="7555"/>
            <p14:sldId id="7556"/>
            <p14:sldId id="7557"/>
            <p14:sldId id="7558"/>
            <p14:sldId id="7559"/>
            <p14:sldId id="7560"/>
            <p14:sldId id="7561"/>
            <p14:sldId id="7562"/>
            <p14:sldId id="7563"/>
            <p14:sldId id="7564"/>
            <p14:sldId id="7565"/>
            <p14:sldId id="7566"/>
            <p14:sldId id="7567"/>
            <p14:sldId id="7568"/>
            <p14:sldId id="7569"/>
            <p14:sldId id="7570"/>
            <p14:sldId id="7571"/>
            <p14:sldId id="7572"/>
            <p14:sldId id="7573"/>
            <p14:sldId id="7574"/>
            <p14:sldId id="75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CA37A-3AC3-43E1-986C-5F980C41A2E7}" v="55" dt="2026-01-14T14:22:51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117" Type="http://schemas.openxmlformats.org/officeDocument/2006/relationships/notesMaster" Target="notesMasters/notesMaster1.xml"/><Relationship Id="rId118" Type="http://schemas.openxmlformats.org/officeDocument/2006/relationships/handoutMaster" Target="handoutMasters/handoutMaster1.xml"/><Relationship Id="rId119" Type="http://schemas.openxmlformats.org/officeDocument/2006/relationships/presProps" Target="presProps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123" Type="http://schemas.microsoft.com/office/2016/11/relationships/changesInfo" Target="changesInfos/changesInfo1.xml"/><Relationship Id="rId12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Rodriguez" userId="fb5d4300-8ebc-4495-a334-6bac9ee222a0" providerId="ADAL" clId="{E4716B74-4EB8-4E7F-A81D-0F7CD72A2545}"/>
    <pc:docChg chg="undo custSel addSld delSld modSld sldOrd addSection delSection modSection">
      <pc:chgData name="Julian Rodriguez" userId="fb5d4300-8ebc-4495-a334-6bac9ee222a0" providerId="ADAL" clId="{E4716B74-4EB8-4E7F-A81D-0F7CD72A2545}" dt="2026-01-14T14:23:00.826" v="1044" actId="113"/>
      <pc:docMkLst>
        <pc:docMk/>
      </pc:docMkLst>
      <pc:sldChg chg="modSp add del mod">
        <pc:chgData name="Julian Rodriguez" userId="fb5d4300-8ebc-4495-a334-6bac9ee222a0" providerId="ADAL" clId="{E4716B74-4EB8-4E7F-A81D-0F7CD72A2545}" dt="2026-01-13T17:09:43.701" v="601" actId="20577"/>
        <pc:sldMkLst>
          <pc:docMk/>
          <pc:sldMk cId="275246943" sldId="298"/>
        </pc:sldMkLst>
        <pc:spChg chg="mod">
          <ac:chgData name="Julian Rodriguez" userId="fb5d4300-8ebc-4495-a334-6bac9ee222a0" providerId="ADAL" clId="{E4716B74-4EB8-4E7F-A81D-0F7CD72A2545}" dt="2026-01-13T17:09:43.701" v="601" actId="20577"/>
          <ac:spMkLst>
            <pc:docMk/>
            <pc:sldMk cId="275246943" sldId="298"/>
            <ac:spMk id="20" creationId="{8E180187-53AE-627C-C72A-5451EF5BC436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75246943" sldId="298"/>
            <ac:spMk id="22" creationId="{9BFF1740-7AA2-7252-35CF-A07F89479276}"/>
          </ac:spMkLst>
        </pc:spChg>
      </pc:sldChg>
      <pc:sldChg chg="add del">
        <pc:chgData name="Julian Rodriguez" userId="fb5d4300-8ebc-4495-a334-6bac9ee222a0" providerId="ADAL" clId="{E4716B74-4EB8-4E7F-A81D-0F7CD72A2545}" dt="2026-01-06T14:39:09.900" v="358" actId="47"/>
        <pc:sldMkLst>
          <pc:docMk/>
          <pc:sldMk cId="894434966" sldId="303"/>
        </pc:sldMkLst>
      </pc:sldChg>
      <pc:sldChg chg="addSp delSp modSp mod">
        <pc:chgData name="Julian Rodriguez" userId="fb5d4300-8ebc-4495-a334-6bac9ee222a0" providerId="ADAL" clId="{E4716B74-4EB8-4E7F-A81D-0F7CD72A2545}" dt="2026-01-13T17:15:13.470" v="630"/>
        <pc:sldMkLst>
          <pc:docMk/>
          <pc:sldMk cId="513054210" sldId="6097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513054210" sldId="6097"/>
            <ac:spMk id="3" creationId="{7AFC9F49-375C-5550-0E2D-AB3AF904B64D}"/>
          </ac:spMkLst>
        </pc:spChg>
        <pc:spChg chg="add del mod">
          <ac:chgData name="Julian Rodriguez" userId="fb5d4300-8ebc-4495-a334-6bac9ee222a0" providerId="ADAL" clId="{E4716B74-4EB8-4E7F-A81D-0F7CD72A2545}" dt="2026-01-13T17:14:39.214" v="625"/>
          <ac:spMkLst>
            <pc:docMk/>
            <pc:sldMk cId="513054210" sldId="6097"/>
            <ac:spMk id="4" creationId="{9D3DEB44-C844-F6E6-BE8D-E5205A39D010}"/>
          </ac:spMkLst>
        </pc:spChg>
        <pc:spChg chg="add del mod">
          <ac:chgData name="Julian Rodriguez" userId="fb5d4300-8ebc-4495-a334-6bac9ee222a0" providerId="ADAL" clId="{E4716B74-4EB8-4E7F-A81D-0F7CD72A2545}" dt="2026-01-13T17:15:07.009" v="629"/>
          <ac:spMkLst>
            <pc:docMk/>
            <pc:sldMk cId="513054210" sldId="6097"/>
            <ac:spMk id="10" creationId="{7688B18D-E1CC-C6AF-DEB6-FC9B30CE7991}"/>
          </ac:spMkLst>
        </pc:spChg>
        <pc:spChg chg="add del mod">
          <ac:chgData name="Julian Rodriguez" userId="fb5d4300-8ebc-4495-a334-6bac9ee222a0" providerId="ADAL" clId="{E4716B74-4EB8-4E7F-A81D-0F7CD72A2545}" dt="2026-01-13T17:15:13.470" v="630"/>
          <ac:spMkLst>
            <pc:docMk/>
            <pc:sldMk cId="513054210" sldId="6097"/>
            <ac:spMk id="12" creationId="{16D8D6B8-3A2B-5480-D5B1-8BB65A34B8A2}"/>
          </ac:spMkLst>
        </pc:spChg>
        <pc:picChg chg="add mod modCrop">
          <ac:chgData name="Julian Rodriguez" userId="fb5d4300-8ebc-4495-a334-6bac9ee222a0" providerId="ADAL" clId="{E4716B74-4EB8-4E7F-A81D-0F7CD72A2545}" dt="2026-01-13T17:14:48.601" v="627" actId="18131"/>
          <ac:picMkLst>
            <pc:docMk/>
            <pc:sldMk cId="513054210" sldId="6097"/>
            <ac:picMk id="7" creationId="{8E9DA735-678C-141A-1B7D-BC5EBA03D4FB}"/>
          </ac:picMkLst>
        </pc:picChg>
        <pc:picChg chg="add mod">
          <ac:chgData name="Julian Rodriguez" userId="fb5d4300-8ebc-4495-a334-6bac9ee222a0" providerId="ADAL" clId="{E4716B74-4EB8-4E7F-A81D-0F7CD72A2545}" dt="2026-01-13T17:15:07.009" v="629"/>
          <ac:picMkLst>
            <pc:docMk/>
            <pc:sldMk cId="513054210" sldId="6097"/>
            <ac:picMk id="13" creationId="{11549B5C-A3EC-0D0D-63B7-B2654D962370}"/>
          </ac:picMkLst>
        </pc:picChg>
        <pc:picChg chg="add mod">
          <ac:chgData name="Julian Rodriguez" userId="fb5d4300-8ebc-4495-a334-6bac9ee222a0" providerId="ADAL" clId="{E4716B74-4EB8-4E7F-A81D-0F7CD72A2545}" dt="2026-01-13T17:15:13.470" v="630"/>
          <ac:picMkLst>
            <pc:docMk/>
            <pc:sldMk cId="513054210" sldId="6097"/>
            <ac:picMk id="14" creationId="{71CADAFA-3F25-629D-1058-71FE44B40D73}"/>
          </ac:picMkLst>
        </pc:picChg>
        <pc:picChg chg="del">
          <ac:chgData name="Julian Rodriguez" userId="fb5d4300-8ebc-4495-a334-6bac9ee222a0" providerId="ADAL" clId="{E4716B74-4EB8-4E7F-A81D-0F7CD72A2545}" dt="2026-01-13T17:14:37.602" v="624" actId="478"/>
          <ac:picMkLst>
            <pc:docMk/>
            <pc:sldMk cId="513054210" sldId="6097"/>
            <ac:picMk id="25" creationId="{E29BE2F3-302E-884C-A6BF-F07D388291E9}"/>
          </ac:picMkLst>
        </pc:picChg>
        <pc:picChg chg="del">
          <ac:chgData name="Julian Rodriguez" userId="fb5d4300-8ebc-4495-a334-6bac9ee222a0" providerId="ADAL" clId="{E4716B74-4EB8-4E7F-A81D-0F7CD72A2545}" dt="2026-01-13T17:14:55.700" v="628" actId="478"/>
          <ac:picMkLst>
            <pc:docMk/>
            <pc:sldMk cId="513054210" sldId="6097"/>
            <ac:picMk id="26" creationId="{8CA5718C-A443-6A2B-1434-9AF9E21BCEBA}"/>
          </ac:picMkLst>
        </pc:picChg>
        <pc:picChg chg="del">
          <ac:chgData name="Julian Rodriguez" userId="fb5d4300-8ebc-4495-a334-6bac9ee222a0" providerId="ADAL" clId="{E4716B74-4EB8-4E7F-A81D-0F7CD72A2545}" dt="2026-01-13T17:14:55.700" v="628" actId="478"/>
          <ac:picMkLst>
            <pc:docMk/>
            <pc:sldMk cId="513054210" sldId="6097"/>
            <ac:picMk id="27" creationId="{48B35574-A1F6-1B17-DDDC-82F817C8911B}"/>
          </ac:picMkLst>
        </pc:picChg>
      </pc:sldChg>
      <pc:sldChg chg="modSp add del">
        <pc:chgData name="Julian Rodriguez" userId="fb5d4300-8ebc-4495-a334-6bac9ee222a0" providerId="ADAL" clId="{E4716B74-4EB8-4E7F-A81D-0F7CD72A2545}" dt="2026-01-13T17:09:52.880" v="603"/>
        <pc:sldMkLst>
          <pc:docMk/>
          <pc:sldMk cId="3245722541" sldId="6553"/>
        </pc:sldMkLst>
        <pc:spChg chg="mod">
          <ac:chgData name="Julian Rodriguez" userId="fb5d4300-8ebc-4495-a334-6bac9ee222a0" providerId="ADAL" clId="{E4716B74-4EB8-4E7F-A81D-0F7CD72A2545}" dt="2026-01-13T17:09:52.880" v="603"/>
          <ac:spMkLst>
            <pc:docMk/>
            <pc:sldMk cId="3245722541" sldId="6553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245722541" sldId="6553"/>
            <ac:spMk id="15" creationId="{FC6C0391-DFEC-4D8C-8C21-B4DE0A604445}"/>
          </ac:spMkLst>
        </pc:spChg>
      </pc:sldChg>
      <pc:sldChg chg="addSp delSp modSp mod">
        <pc:chgData name="Julian Rodriguez" userId="fb5d4300-8ebc-4495-a334-6bac9ee222a0" providerId="ADAL" clId="{E4716B74-4EB8-4E7F-A81D-0F7CD72A2545}" dt="2026-01-13T17:14:27.352" v="623" actId="18131"/>
        <pc:sldMkLst>
          <pc:docMk/>
          <pc:sldMk cId="114288050" sldId="7464"/>
        </pc:sldMkLst>
        <pc:spChg chg="add del mod">
          <ac:chgData name="Julian Rodriguez" userId="fb5d4300-8ebc-4495-a334-6bac9ee222a0" providerId="ADAL" clId="{E4716B74-4EB8-4E7F-A81D-0F7CD72A2545}" dt="2026-01-13T17:14:06.945" v="620"/>
          <ac:spMkLst>
            <pc:docMk/>
            <pc:sldMk cId="114288050" sldId="7464"/>
            <ac:spMk id="3" creationId="{CA012015-7503-2A7D-7BD5-A829948141FD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14288050" sldId="7464"/>
            <ac:spMk id="9" creationId="{502E9450-2B9D-76C8-81E9-A36CD2A6F282}"/>
          </ac:spMkLst>
        </pc:spChg>
        <pc:spChg chg="add del mod">
          <ac:chgData name="Julian Rodriguez" userId="fb5d4300-8ebc-4495-a334-6bac9ee222a0" providerId="ADAL" clId="{E4716B74-4EB8-4E7F-A81D-0F7CD72A2545}" dt="2026-01-13T17:14:12.484" v="621"/>
          <ac:spMkLst>
            <pc:docMk/>
            <pc:sldMk cId="114288050" sldId="7464"/>
            <ac:spMk id="10" creationId="{418804BD-8828-DB6B-1785-C70B66265899}"/>
          </ac:spMkLst>
        </pc:spChg>
        <pc:spChg chg="add del mod">
          <ac:chgData name="Julian Rodriguez" userId="fb5d4300-8ebc-4495-a334-6bac9ee222a0" providerId="ADAL" clId="{E4716B74-4EB8-4E7F-A81D-0F7CD72A2545}" dt="2026-01-13T17:14:23.123" v="622"/>
          <ac:spMkLst>
            <pc:docMk/>
            <pc:sldMk cId="114288050" sldId="7464"/>
            <ac:spMk id="12" creationId="{FC53206C-D121-7BED-AA75-BC8EE8D30514}"/>
          </ac:spMkLst>
        </pc:spChg>
        <pc:picChg chg="add mod">
          <ac:chgData name="Julian Rodriguez" userId="fb5d4300-8ebc-4495-a334-6bac9ee222a0" providerId="ADAL" clId="{E4716B74-4EB8-4E7F-A81D-0F7CD72A2545}" dt="2026-01-13T17:14:06.945" v="620"/>
          <ac:picMkLst>
            <pc:docMk/>
            <pc:sldMk cId="114288050" sldId="7464"/>
            <ac:picMk id="13" creationId="{9CD5D199-C3BB-616B-DF24-82744C3D1132}"/>
          </ac:picMkLst>
        </pc:picChg>
        <pc:picChg chg="add mod">
          <ac:chgData name="Julian Rodriguez" userId="fb5d4300-8ebc-4495-a334-6bac9ee222a0" providerId="ADAL" clId="{E4716B74-4EB8-4E7F-A81D-0F7CD72A2545}" dt="2026-01-13T17:14:12.484" v="621"/>
          <ac:picMkLst>
            <pc:docMk/>
            <pc:sldMk cId="114288050" sldId="7464"/>
            <ac:picMk id="14" creationId="{90F52613-C63E-E531-86BD-D35D79F1035E}"/>
          </ac:picMkLst>
        </pc:picChg>
        <pc:picChg chg="add mod modCrop">
          <ac:chgData name="Julian Rodriguez" userId="fb5d4300-8ebc-4495-a334-6bac9ee222a0" providerId="ADAL" clId="{E4716B74-4EB8-4E7F-A81D-0F7CD72A2545}" dt="2026-01-13T17:14:27.352" v="623" actId="18131"/>
          <ac:picMkLst>
            <pc:docMk/>
            <pc:sldMk cId="114288050" sldId="7464"/>
            <ac:picMk id="15" creationId="{46019DF3-FECF-9A98-C9D1-239E97442D3A}"/>
          </ac:picMkLst>
        </pc:picChg>
        <pc:picChg chg="del">
          <ac:chgData name="Julian Rodriguez" userId="fb5d4300-8ebc-4495-a334-6bac9ee222a0" providerId="ADAL" clId="{E4716B74-4EB8-4E7F-A81D-0F7CD72A2545}" dt="2026-01-13T17:14:05.065" v="619" actId="478"/>
          <ac:picMkLst>
            <pc:docMk/>
            <pc:sldMk cId="114288050" sldId="7464"/>
            <ac:picMk id="17" creationId="{C525E827-A071-959F-5E94-7EBB7A8A4C75}"/>
          </ac:picMkLst>
        </pc:picChg>
        <pc:picChg chg="del">
          <ac:chgData name="Julian Rodriguez" userId="fb5d4300-8ebc-4495-a334-6bac9ee222a0" providerId="ADAL" clId="{E4716B74-4EB8-4E7F-A81D-0F7CD72A2545}" dt="2026-01-13T17:14:05.065" v="619" actId="478"/>
          <ac:picMkLst>
            <pc:docMk/>
            <pc:sldMk cId="114288050" sldId="7464"/>
            <ac:picMk id="19" creationId="{8FC84C12-8371-1E11-6862-A47E4F9B4A3D}"/>
          </ac:picMkLst>
        </pc:picChg>
        <pc:picChg chg="del">
          <ac:chgData name="Julian Rodriguez" userId="fb5d4300-8ebc-4495-a334-6bac9ee222a0" providerId="ADAL" clId="{E4716B74-4EB8-4E7F-A81D-0F7CD72A2545}" dt="2026-01-13T17:14:05.065" v="619" actId="478"/>
          <ac:picMkLst>
            <pc:docMk/>
            <pc:sldMk cId="114288050" sldId="7464"/>
            <ac:picMk id="20" creationId="{C1802D82-4D60-2AE4-566F-31265DA7AE6B}"/>
          </ac:picMkLst>
        </pc:pic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802049707" sldId="7466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802049707" sldId="7466"/>
            <ac:spMk id="7" creationId="{D6D7DE60-E16A-0A5C-7EFC-07DFF0E91D61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18.021" v="608"/>
        <pc:sldMkLst>
          <pc:docMk/>
          <pc:sldMk cId="3195100124" sldId="7668"/>
        </pc:sldMkLst>
        <pc:spChg chg="mod">
          <ac:chgData name="Julian Rodriguez" userId="fb5d4300-8ebc-4495-a334-6bac9ee222a0" providerId="ADAL" clId="{E4716B74-4EB8-4E7F-A81D-0F7CD72A2545}" dt="2026-01-13T17:10:18.021" v="608"/>
          <ac:spMkLst>
            <pc:docMk/>
            <pc:sldMk cId="3195100124" sldId="7668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195100124" sldId="7668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22.527" v="609"/>
        <pc:sldMkLst>
          <pc:docMk/>
          <pc:sldMk cId="1996386200" sldId="7669"/>
        </pc:sldMkLst>
        <pc:spChg chg="mod">
          <ac:chgData name="Julian Rodriguez" userId="fb5d4300-8ebc-4495-a334-6bac9ee222a0" providerId="ADAL" clId="{E4716B74-4EB8-4E7F-A81D-0F7CD72A2545}" dt="2026-01-13T17:10:22.527" v="609"/>
          <ac:spMkLst>
            <pc:docMk/>
            <pc:sldMk cId="1996386200" sldId="7669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996386200" sldId="7669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07.853" v="607"/>
        <pc:sldMkLst>
          <pc:docMk/>
          <pc:sldMk cId="3006397137" sldId="7672"/>
        </pc:sldMkLst>
        <pc:spChg chg="mod">
          <ac:chgData name="Julian Rodriguez" userId="fb5d4300-8ebc-4495-a334-6bac9ee222a0" providerId="ADAL" clId="{E4716B74-4EB8-4E7F-A81D-0F7CD72A2545}" dt="2026-01-13T17:10:07.853" v="607"/>
          <ac:spMkLst>
            <pc:docMk/>
            <pc:sldMk cId="3006397137" sldId="7672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006397137" sldId="7672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09:57.264" v="604"/>
        <pc:sldMkLst>
          <pc:docMk/>
          <pc:sldMk cId="333370446" sldId="7673"/>
        </pc:sldMkLst>
        <pc:spChg chg="mod">
          <ac:chgData name="Julian Rodriguez" userId="fb5d4300-8ebc-4495-a334-6bac9ee222a0" providerId="ADAL" clId="{E4716B74-4EB8-4E7F-A81D-0F7CD72A2545}" dt="2026-01-13T17:09:57.264" v="604"/>
          <ac:spMkLst>
            <pc:docMk/>
            <pc:sldMk cId="333370446" sldId="7673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33370446" sldId="7673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00.765" v="605"/>
        <pc:sldMkLst>
          <pc:docMk/>
          <pc:sldMk cId="1892742098" sldId="7674"/>
        </pc:sldMkLst>
        <pc:spChg chg="mod">
          <ac:chgData name="Julian Rodriguez" userId="fb5d4300-8ebc-4495-a334-6bac9ee222a0" providerId="ADAL" clId="{E4716B74-4EB8-4E7F-A81D-0F7CD72A2545}" dt="2026-01-13T17:10:00.765" v="605"/>
          <ac:spMkLst>
            <pc:docMk/>
            <pc:sldMk cId="1892742098" sldId="7674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892742098" sldId="7674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10:03.838" v="606"/>
        <pc:sldMkLst>
          <pc:docMk/>
          <pc:sldMk cId="1825942313" sldId="7675"/>
        </pc:sldMkLst>
        <pc:spChg chg="mod">
          <ac:chgData name="Julian Rodriguez" userId="fb5d4300-8ebc-4495-a334-6bac9ee222a0" providerId="ADAL" clId="{E4716B74-4EB8-4E7F-A81D-0F7CD72A2545}" dt="2026-01-13T17:10:03.838" v="606"/>
          <ac:spMkLst>
            <pc:docMk/>
            <pc:sldMk cId="1825942313" sldId="7675"/>
            <ac:spMk id="4" creationId="{1BB76BB1-0114-A096-9542-93E58F2AC779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825942313" sldId="7675"/>
            <ac:spMk id="15" creationId="{FC6C0391-DFEC-4D8C-8C21-B4DE0A604445}"/>
          </ac:spMkLst>
        </pc:spChg>
      </pc:sldChg>
      <pc:sldChg chg="modSp add del">
        <pc:chgData name="Julian Rodriguez" userId="fb5d4300-8ebc-4495-a334-6bac9ee222a0" providerId="ADAL" clId="{E4716B74-4EB8-4E7F-A81D-0F7CD72A2545}" dt="2026-01-13T17:09:49.304" v="602"/>
        <pc:sldMkLst>
          <pc:docMk/>
          <pc:sldMk cId="2577205201" sldId="7676"/>
        </pc:sldMkLst>
        <pc:spChg chg="mod">
          <ac:chgData name="Julian Rodriguez" userId="fb5d4300-8ebc-4495-a334-6bac9ee222a0" providerId="ADAL" clId="{E4716B74-4EB8-4E7F-A81D-0F7CD72A2545}" dt="2026-01-13T17:09:49.304" v="602"/>
          <ac:spMkLst>
            <pc:docMk/>
            <pc:sldMk cId="2577205201" sldId="7676"/>
            <ac:spMk id="2" creationId="{F0898EA2-377C-E246-9952-D81FCDFC5D4E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577205201" sldId="7676"/>
            <ac:spMk id="7" creationId="{1D034927-ADE0-4079-924B-DCCF5138F16E}"/>
          </ac:spMkLst>
        </pc:spChg>
      </pc:sldChg>
      <pc:sldChg chg="addSp delSp modSp mod">
        <pc:chgData name="Julian Rodriguez" userId="fb5d4300-8ebc-4495-a334-6bac9ee222a0" providerId="ADAL" clId="{E4716B74-4EB8-4E7F-A81D-0F7CD72A2545}" dt="2026-01-13T19:09:12.216" v="634" actId="22"/>
        <pc:sldMkLst>
          <pc:docMk/>
          <pc:sldMk cId="2799945078" sldId="7803"/>
        </pc:sldMkLst>
        <pc:spChg chg="add del mod">
          <ac:chgData name="Julian Rodriguez" userId="fb5d4300-8ebc-4495-a334-6bac9ee222a0" providerId="ADAL" clId="{E4716B74-4EB8-4E7F-A81D-0F7CD72A2545}" dt="2026-01-13T19:08:44.234" v="632" actId="22"/>
          <ac:spMkLst>
            <pc:docMk/>
            <pc:sldMk cId="2799945078" sldId="7803"/>
            <ac:spMk id="4" creationId="{DD4AF094-A20F-9893-E160-FE83015EC7FF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799945078" sldId="7803"/>
            <ac:spMk id="7" creationId="{2BB69BDE-9AF9-94C6-A991-9EFC48F9D280}"/>
          </ac:spMkLst>
        </pc:spChg>
        <pc:spChg chg="add del mod">
          <ac:chgData name="Julian Rodriguez" userId="fb5d4300-8ebc-4495-a334-6bac9ee222a0" providerId="ADAL" clId="{E4716B74-4EB8-4E7F-A81D-0F7CD72A2545}" dt="2026-01-13T19:08:56.647" v="633" actId="22"/>
          <ac:spMkLst>
            <pc:docMk/>
            <pc:sldMk cId="2799945078" sldId="7803"/>
            <ac:spMk id="9" creationId="{FA19B472-7EB7-9DE2-CA47-8002DB2DE227}"/>
          </ac:spMkLst>
        </pc:spChg>
        <pc:spChg chg="add del mod">
          <ac:chgData name="Julian Rodriguez" userId="fb5d4300-8ebc-4495-a334-6bac9ee222a0" providerId="ADAL" clId="{E4716B74-4EB8-4E7F-A81D-0F7CD72A2545}" dt="2026-01-13T19:09:12.216" v="634" actId="22"/>
          <ac:spMkLst>
            <pc:docMk/>
            <pc:sldMk cId="2799945078" sldId="7803"/>
            <ac:spMk id="11" creationId="{968E7FF8-E3C9-E9B4-DEBA-769F55FEC1B7}"/>
          </ac:spMkLst>
        </pc:spChg>
        <pc:picChg chg="add mod ord">
          <ac:chgData name="Julian Rodriguez" userId="fb5d4300-8ebc-4495-a334-6bac9ee222a0" providerId="ADAL" clId="{E4716B74-4EB8-4E7F-A81D-0F7CD72A2545}" dt="2026-01-13T19:08:44.234" v="632" actId="22"/>
          <ac:picMkLst>
            <pc:docMk/>
            <pc:sldMk cId="2799945078" sldId="7803"/>
            <ac:picMk id="14" creationId="{24B4D17C-A704-334F-FBC3-982636273450}"/>
          </ac:picMkLst>
        </pc:picChg>
        <pc:picChg chg="del">
          <ac:chgData name="Julian Rodriguez" userId="fb5d4300-8ebc-4495-a334-6bac9ee222a0" providerId="ADAL" clId="{E4716B74-4EB8-4E7F-A81D-0F7CD72A2545}" dt="2026-01-13T19:08:33.056" v="631" actId="478"/>
          <ac:picMkLst>
            <pc:docMk/>
            <pc:sldMk cId="2799945078" sldId="7803"/>
            <ac:picMk id="15" creationId="{15B75B8F-DB9E-0A9F-7AF9-8CE31DD1B580}"/>
          </ac:picMkLst>
        </pc:picChg>
        <pc:picChg chg="add mod ord">
          <ac:chgData name="Julian Rodriguez" userId="fb5d4300-8ebc-4495-a334-6bac9ee222a0" providerId="ADAL" clId="{E4716B74-4EB8-4E7F-A81D-0F7CD72A2545}" dt="2026-01-13T19:08:56.647" v="633" actId="22"/>
          <ac:picMkLst>
            <pc:docMk/>
            <pc:sldMk cId="2799945078" sldId="7803"/>
            <ac:picMk id="17" creationId="{D09F1CB3-EB40-DEB3-5F71-F0AD3AB7ADB7}"/>
          </ac:picMkLst>
        </pc:picChg>
        <pc:picChg chg="del">
          <ac:chgData name="Julian Rodriguez" userId="fb5d4300-8ebc-4495-a334-6bac9ee222a0" providerId="ADAL" clId="{E4716B74-4EB8-4E7F-A81D-0F7CD72A2545}" dt="2026-01-13T19:08:33.056" v="631" actId="478"/>
          <ac:picMkLst>
            <pc:docMk/>
            <pc:sldMk cId="2799945078" sldId="7803"/>
            <ac:picMk id="18" creationId="{F18D74D4-E4C1-9E54-4CFA-895C8801F93C}"/>
          </ac:picMkLst>
        </pc:picChg>
        <pc:picChg chg="add mod ord">
          <ac:chgData name="Julian Rodriguez" userId="fb5d4300-8ebc-4495-a334-6bac9ee222a0" providerId="ADAL" clId="{E4716B74-4EB8-4E7F-A81D-0F7CD72A2545}" dt="2026-01-13T19:09:12.216" v="634" actId="22"/>
          <ac:picMkLst>
            <pc:docMk/>
            <pc:sldMk cId="2799945078" sldId="7803"/>
            <ac:picMk id="20" creationId="{AC5E7CDA-8F95-2623-3212-E828D7703FCF}"/>
          </ac:picMkLst>
        </pc:picChg>
        <pc:picChg chg="del">
          <ac:chgData name="Julian Rodriguez" userId="fb5d4300-8ebc-4495-a334-6bac9ee222a0" providerId="ADAL" clId="{E4716B74-4EB8-4E7F-A81D-0F7CD72A2545}" dt="2026-01-13T19:08:33.056" v="631" actId="478"/>
          <ac:picMkLst>
            <pc:docMk/>
            <pc:sldMk cId="2799945078" sldId="7803"/>
            <ac:picMk id="22" creationId="{1F04F346-69C5-04A6-59F1-FFADBFA32902}"/>
          </ac:picMkLst>
        </pc:picChg>
      </pc:sldChg>
      <pc:sldChg chg="addSp delSp modSp mod">
        <pc:chgData name="Julian Rodriguez" userId="fb5d4300-8ebc-4495-a334-6bac9ee222a0" providerId="ADAL" clId="{E4716B74-4EB8-4E7F-A81D-0F7CD72A2545}" dt="2026-01-13T17:13:02.226" v="618"/>
        <pc:sldMkLst>
          <pc:docMk/>
          <pc:sldMk cId="2995564228" sldId="7894"/>
        </pc:sldMkLst>
        <pc:spChg chg="add del mod">
          <ac:chgData name="Julian Rodriguez" userId="fb5d4300-8ebc-4495-a334-6bac9ee222a0" providerId="ADAL" clId="{E4716B74-4EB8-4E7F-A81D-0F7CD72A2545}" dt="2026-01-13T17:10:52.824" v="611" actId="22"/>
          <ac:spMkLst>
            <pc:docMk/>
            <pc:sldMk cId="2995564228" sldId="7894"/>
            <ac:spMk id="3" creationId="{08E4EA09-F110-A550-935D-6C17599C6CE3}"/>
          </ac:spMkLst>
        </pc:spChg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995564228" sldId="7894"/>
            <ac:spMk id="7" creationId="{CBF41BD0-5C75-0E29-F3E9-2B80C45396E9}"/>
          </ac:spMkLst>
        </pc:spChg>
        <pc:spChg chg="add del mod">
          <ac:chgData name="Julian Rodriguez" userId="fb5d4300-8ebc-4495-a334-6bac9ee222a0" providerId="ADAL" clId="{E4716B74-4EB8-4E7F-A81D-0F7CD72A2545}" dt="2026-01-13T17:13:02.226" v="618"/>
          <ac:spMkLst>
            <pc:docMk/>
            <pc:sldMk cId="2995564228" sldId="7894"/>
            <ac:spMk id="9" creationId="{B2029B14-DB9E-631F-F3BA-EE88CDEDC671}"/>
          </ac:spMkLst>
        </pc:spChg>
        <pc:spChg chg="add del mod">
          <ac:chgData name="Julian Rodriguez" userId="fb5d4300-8ebc-4495-a334-6bac9ee222a0" providerId="ADAL" clId="{E4716B74-4EB8-4E7F-A81D-0F7CD72A2545}" dt="2026-01-13T17:12:38.743" v="616"/>
          <ac:spMkLst>
            <pc:docMk/>
            <pc:sldMk cId="2995564228" sldId="7894"/>
            <ac:spMk id="11" creationId="{E7A562AB-06C5-EFBF-71CE-2F6749DD6207}"/>
          </ac:spMkLst>
        </pc:spChg>
        <pc:spChg chg="add del mod">
          <ac:chgData name="Julian Rodriguez" userId="fb5d4300-8ebc-4495-a334-6bac9ee222a0" providerId="ADAL" clId="{E4716B74-4EB8-4E7F-A81D-0F7CD72A2545}" dt="2026-01-13T17:11:04.650" v="613" actId="22"/>
          <ac:spMkLst>
            <pc:docMk/>
            <pc:sldMk cId="2995564228" sldId="7894"/>
            <ac:spMk id="17" creationId="{7F73C5F9-E360-FAC0-AE9B-E80B778DEEE3}"/>
          </ac:spMkLst>
        </pc:spChg>
        <pc:spChg chg="add del mod">
          <ac:chgData name="Julian Rodriguez" userId="fb5d4300-8ebc-4495-a334-6bac9ee222a0" providerId="ADAL" clId="{E4716B74-4EB8-4E7F-A81D-0F7CD72A2545}" dt="2026-01-13T17:12:31.256" v="615"/>
          <ac:spMkLst>
            <pc:docMk/>
            <pc:sldMk cId="2995564228" sldId="7894"/>
            <ac:spMk id="22" creationId="{A43EEBF1-940A-C7CF-2610-783C3B00FA8F}"/>
          </ac:spMkLst>
        </pc:spChg>
        <pc:grpChg chg="add mod">
          <ac:chgData name="Julian Rodriguez" userId="fb5d4300-8ebc-4495-a334-6bac9ee222a0" providerId="ADAL" clId="{E4716B74-4EB8-4E7F-A81D-0F7CD72A2545}" dt="2026-01-13T17:12:45.165" v="617"/>
          <ac:grpSpMkLst>
            <pc:docMk/>
            <pc:sldMk cId="2995564228" sldId="7894"/>
            <ac:grpSpMk id="25" creationId="{3CA9ECBF-02D2-4286-A22F-A4D41EF80890}"/>
          </ac:grpSpMkLst>
        </pc:grpChg>
        <pc:picChg chg="del">
          <ac:chgData name="Julian Rodriguez" userId="fb5d4300-8ebc-4495-a334-6bac9ee222a0" providerId="ADAL" clId="{E4716B74-4EB8-4E7F-A81D-0F7CD72A2545}" dt="2026-01-13T17:10:50.944" v="610" actId="478"/>
          <ac:picMkLst>
            <pc:docMk/>
            <pc:sldMk cId="2995564228" sldId="7894"/>
            <ac:picMk id="13" creationId="{5AE49CBF-6FA1-2148-9CD9-042D8DB8E49B}"/>
          </ac:picMkLst>
        </pc:picChg>
        <pc:picChg chg="add del mod ord">
          <ac:chgData name="Julian Rodriguez" userId="fb5d4300-8ebc-4495-a334-6bac9ee222a0" providerId="ADAL" clId="{E4716B74-4EB8-4E7F-A81D-0F7CD72A2545}" dt="2026-01-13T17:10:58.372" v="612" actId="478"/>
          <ac:picMkLst>
            <pc:docMk/>
            <pc:sldMk cId="2995564228" sldId="7894"/>
            <ac:picMk id="14" creationId="{132079BB-C848-87FA-3260-9CA70C41E828}"/>
          </ac:picMkLst>
        </pc:picChg>
        <pc:picChg chg="del">
          <ac:chgData name="Julian Rodriguez" userId="fb5d4300-8ebc-4495-a334-6bac9ee222a0" providerId="ADAL" clId="{E4716B74-4EB8-4E7F-A81D-0F7CD72A2545}" dt="2026-01-13T17:10:50.944" v="610" actId="478"/>
          <ac:picMkLst>
            <pc:docMk/>
            <pc:sldMk cId="2995564228" sldId="7894"/>
            <ac:picMk id="16" creationId="{C781A48D-7842-08D5-D6AD-91D3E9341112}"/>
          </ac:picMkLst>
        </pc:picChg>
        <pc:picChg chg="del">
          <ac:chgData name="Julian Rodriguez" userId="fb5d4300-8ebc-4495-a334-6bac9ee222a0" providerId="ADAL" clId="{E4716B74-4EB8-4E7F-A81D-0F7CD72A2545}" dt="2026-01-13T17:10:50.944" v="610" actId="478"/>
          <ac:picMkLst>
            <pc:docMk/>
            <pc:sldMk cId="2995564228" sldId="7894"/>
            <ac:picMk id="19" creationId="{5860DA5D-438D-AC45-9E14-44D77A3B13D1}"/>
          </ac:picMkLst>
        </pc:picChg>
        <pc:picChg chg="add del mod ord">
          <ac:chgData name="Julian Rodriguez" userId="fb5d4300-8ebc-4495-a334-6bac9ee222a0" providerId="ADAL" clId="{E4716B74-4EB8-4E7F-A81D-0F7CD72A2545}" dt="2026-01-13T17:11:06.137" v="614" actId="478"/>
          <ac:picMkLst>
            <pc:docMk/>
            <pc:sldMk cId="2995564228" sldId="7894"/>
            <ac:picMk id="20" creationId="{E0F14890-A066-56DB-1EA7-89120F5A0D52}"/>
          </ac:picMkLst>
        </pc:picChg>
        <pc:picChg chg="add mod">
          <ac:chgData name="Julian Rodriguez" userId="fb5d4300-8ebc-4495-a334-6bac9ee222a0" providerId="ADAL" clId="{E4716B74-4EB8-4E7F-A81D-0F7CD72A2545}" dt="2026-01-13T17:12:31.256" v="615"/>
          <ac:picMkLst>
            <pc:docMk/>
            <pc:sldMk cId="2995564228" sldId="7894"/>
            <ac:picMk id="23" creationId="{5C5F8E85-1741-5E6C-C040-1EFE10B82D91}"/>
          </ac:picMkLst>
        </pc:picChg>
        <pc:picChg chg="add mod">
          <ac:chgData name="Julian Rodriguez" userId="fb5d4300-8ebc-4495-a334-6bac9ee222a0" providerId="ADAL" clId="{E4716B74-4EB8-4E7F-A81D-0F7CD72A2545}" dt="2026-01-13T17:12:38.743" v="616"/>
          <ac:picMkLst>
            <pc:docMk/>
            <pc:sldMk cId="2995564228" sldId="7894"/>
            <ac:picMk id="24" creationId="{27529950-0267-2B4B-11B8-90C8AFEE8839}"/>
          </ac:picMkLst>
        </pc:picChg>
        <pc:picChg chg="mod">
          <ac:chgData name="Julian Rodriguez" userId="fb5d4300-8ebc-4495-a334-6bac9ee222a0" providerId="ADAL" clId="{E4716B74-4EB8-4E7F-A81D-0F7CD72A2545}" dt="2026-01-13T17:12:45.165" v="617"/>
          <ac:picMkLst>
            <pc:docMk/>
            <pc:sldMk cId="2995564228" sldId="7894"/>
            <ac:picMk id="26" creationId="{C31FE52A-E864-5CA7-AD9F-DACEF65D6A8D}"/>
          </ac:picMkLst>
        </pc:picChg>
        <pc:picChg chg="mod">
          <ac:chgData name="Julian Rodriguez" userId="fb5d4300-8ebc-4495-a334-6bac9ee222a0" providerId="ADAL" clId="{E4716B74-4EB8-4E7F-A81D-0F7CD72A2545}" dt="2026-01-13T17:12:45.165" v="617"/>
          <ac:picMkLst>
            <pc:docMk/>
            <pc:sldMk cId="2995564228" sldId="7894"/>
            <ac:picMk id="27" creationId="{68A531D4-C3FA-C25A-BB24-657E1F1D4FD7}"/>
          </ac:picMkLst>
        </pc:picChg>
        <pc:picChg chg="add mod">
          <ac:chgData name="Julian Rodriguez" userId="fb5d4300-8ebc-4495-a334-6bac9ee222a0" providerId="ADAL" clId="{E4716B74-4EB8-4E7F-A81D-0F7CD72A2545}" dt="2026-01-13T17:13:02.226" v="618"/>
          <ac:picMkLst>
            <pc:docMk/>
            <pc:sldMk cId="2995564228" sldId="7894"/>
            <ac:picMk id="28" creationId="{1C706F43-5ACC-E49F-2B4A-71A37AB1BD9F}"/>
          </ac:picMkLst>
        </pc:picChg>
      </pc:sldChg>
      <pc:sldChg chg="modSp mod">
        <pc:chgData name="Julian Rodriguez" userId="fb5d4300-8ebc-4495-a334-6bac9ee222a0" providerId="ADAL" clId="{E4716B74-4EB8-4E7F-A81D-0F7CD72A2545}" dt="2026-01-14T14:06:37.174" v="970" actId="20577"/>
        <pc:sldMkLst>
          <pc:docMk/>
          <pc:sldMk cId="2620508767" sldId="8691"/>
        </pc:sldMkLst>
        <pc:graphicFrameChg chg="mod modGraphic">
          <ac:chgData name="Julian Rodriguez" userId="fb5d4300-8ebc-4495-a334-6bac9ee222a0" providerId="ADAL" clId="{E4716B74-4EB8-4E7F-A81D-0F7CD72A2545}" dt="2026-01-14T14:06:37.174" v="970" actId="20577"/>
          <ac:graphicFrameMkLst>
            <pc:docMk/>
            <pc:sldMk cId="2620508767" sldId="8691"/>
            <ac:graphicFrameMk id="7" creationId="{9BC90421-9175-34E4-0485-9B19CC6AFFC3}"/>
          </ac:graphicFrameMkLst>
        </pc:graphicFrameChg>
      </pc:sldChg>
      <pc:sldChg chg="addSp delSp modSp mod delAnim modAnim chgLayout">
        <pc:chgData name="Julian Rodriguez" userId="fb5d4300-8ebc-4495-a334-6bac9ee222a0" providerId="ADAL" clId="{E4716B74-4EB8-4E7F-A81D-0F7CD72A2545}" dt="2026-01-13T21:07:41.735" v="636" actId="14100"/>
        <pc:sldMkLst>
          <pc:docMk/>
          <pc:sldMk cId="2554741112" sldId="8852"/>
        </pc:sldMkLst>
        <pc:spChg chg="mod ord">
          <ac:chgData name="Julian Rodriguez" userId="fb5d4300-8ebc-4495-a334-6bac9ee222a0" providerId="ADAL" clId="{E4716B74-4EB8-4E7F-A81D-0F7CD72A2545}" dt="2026-01-13T15:42:02.678" v="574" actId="700"/>
          <ac:spMkLst>
            <pc:docMk/>
            <pc:sldMk cId="2554741112" sldId="8852"/>
            <ac:spMk id="2" creationId="{EB99C66B-6CA1-867C-3677-567637ED2A0D}"/>
          </ac:spMkLst>
        </pc:spChg>
        <pc:spChg chg="mod ord">
          <ac:chgData name="Julian Rodriguez" userId="fb5d4300-8ebc-4495-a334-6bac9ee222a0" providerId="ADAL" clId="{E4716B74-4EB8-4E7F-A81D-0F7CD72A2545}" dt="2026-01-13T15:42:02.678" v="574" actId="700"/>
          <ac:spMkLst>
            <pc:docMk/>
            <pc:sldMk cId="2554741112" sldId="8852"/>
            <ac:spMk id="3" creationId="{2911F967-9057-D636-46AF-F41563460829}"/>
          </ac:spMkLst>
        </pc:spChg>
        <pc:spChg chg="add del mod">
          <ac:chgData name="Julian Rodriguez" userId="fb5d4300-8ebc-4495-a334-6bac9ee222a0" providerId="ADAL" clId="{E4716B74-4EB8-4E7F-A81D-0F7CD72A2545}" dt="2026-01-13T15:41:08.878" v="561" actId="478"/>
          <ac:spMkLst>
            <pc:docMk/>
            <pc:sldMk cId="2554741112" sldId="8852"/>
            <ac:spMk id="5" creationId="{45D78499-3535-746A-F16B-A8987089998D}"/>
          </ac:spMkLst>
        </pc:spChg>
        <pc:spChg chg="add del mod ord">
          <ac:chgData name="Julian Rodriguez" userId="fb5d4300-8ebc-4495-a334-6bac9ee222a0" providerId="ADAL" clId="{E4716B74-4EB8-4E7F-A81D-0F7CD72A2545}" dt="2026-01-13T15:42:08.312" v="576" actId="22"/>
          <ac:spMkLst>
            <pc:docMk/>
            <pc:sldMk cId="2554741112" sldId="8852"/>
            <ac:spMk id="9" creationId="{EBC73567-9D59-267F-C79D-21A0D93CD761}"/>
          </ac:spMkLst>
        </pc:spChg>
        <pc:spChg chg="del">
          <ac:chgData name="Julian Rodriguez" userId="fb5d4300-8ebc-4495-a334-6bac9ee222a0" providerId="ADAL" clId="{E4716B74-4EB8-4E7F-A81D-0F7CD72A2545}" dt="2026-01-13T20:02:27.625" v="635" actId="478"/>
          <ac:spMkLst>
            <pc:docMk/>
            <pc:sldMk cId="2554741112" sldId="8852"/>
            <ac:spMk id="10" creationId="{BD7033F6-66BD-3FED-32BB-1B74F916AE96}"/>
          </ac:spMkLst>
        </pc:spChg>
        <pc:spChg chg="mod ord">
          <ac:chgData name="Julian Rodriguez" userId="fb5d4300-8ebc-4495-a334-6bac9ee222a0" providerId="ADAL" clId="{E4716B74-4EB8-4E7F-A81D-0F7CD72A2545}" dt="2026-01-13T15:42:02.678" v="574" actId="700"/>
          <ac:spMkLst>
            <pc:docMk/>
            <pc:sldMk cId="2554741112" sldId="8852"/>
            <ac:spMk id="11" creationId="{C8C6C892-3041-AED7-010C-F173C55F9289}"/>
          </ac:spMkLst>
        </pc:spChg>
        <pc:spChg chg="mod ord">
          <ac:chgData name="Julian Rodriguez" userId="fb5d4300-8ebc-4495-a334-6bac9ee222a0" providerId="ADAL" clId="{E4716B74-4EB8-4E7F-A81D-0F7CD72A2545}" dt="2026-01-13T21:07:41.735" v="636" actId="14100"/>
          <ac:spMkLst>
            <pc:docMk/>
            <pc:sldMk cId="2554741112" sldId="8852"/>
            <ac:spMk id="12" creationId="{A723BA02-DDC4-812F-CE31-F9BE97C720BF}"/>
          </ac:spMkLst>
        </pc:spChg>
        <pc:spChg chg="add del mod ord">
          <ac:chgData name="Julian Rodriguez" userId="fb5d4300-8ebc-4495-a334-6bac9ee222a0" providerId="ADAL" clId="{E4716B74-4EB8-4E7F-A81D-0F7CD72A2545}" dt="2026-01-13T15:42:04.472" v="575"/>
          <ac:spMkLst>
            <pc:docMk/>
            <pc:sldMk cId="2554741112" sldId="8852"/>
            <ac:spMk id="13" creationId="{6641AE80-4690-C9B1-C3EC-772196DC3EE2}"/>
          </ac:spMkLst>
        </pc:spChg>
        <pc:spChg chg="add del mod">
          <ac:chgData name="Julian Rodriguez" userId="fb5d4300-8ebc-4495-a334-6bac9ee222a0" providerId="ADAL" clId="{E4716B74-4EB8-4E7F-A81D-0F7CD72A2545}" dt="2026-01-13T15:42:16.051" v="578"/>
          <ac:spMkLst>
            <pc:docMk/>
            <pc:sldMk cId="2554741112" sldId="8852"/>
            <ac:spMk id="18" creationId="{38359F62-CF23-DB4F-4186-53314C93AB37}"/>
          </ac:spMkLst>
        </pc:spChg>
        <pc:picChg chg="add del mod">
          <ac:chgData name="Julian Rodriguez" userId="fb5d4300-8ebc-4495-a334-6bac9ee222a0" providerId="ADAL" clId="{E4716B74-4EB8-4E7F-A81D-0F7CD72A2545}" dt="2026-01-13T15:41:19.657" v="566" actId="478"/>
          <ac:picMkLst>
            <pc:docMk/>
            <pc:sldMk cId="2554741112" sldId="8852"/>
            <ac:picMk id="6" creationId="{8E902D59-7C53-41CD-0C81-3DF5EC0E22D7}"/>
          </ac:picMkLst>
        </pc:picChg>
        <pc:picChg chg="add del mod">
          <ac:chgData name="Julian Rodriguez" userId="fb5d4300-8ebc-4495-a334-6bac9ee222a0" providerId="ADAL" clId="{E4716B74-4EB8-4E7F-A81D-0F7CD72A2545}" dt="2026-01-13T15:41:32.080" v="568" actId="478"/>
          <ac:picMkLst>
            <pc:docMk/>
            <pc:sldMk cId="2554741112" sldId="8852"/>
            <ac:picMk id="7" creationId="{8E902D59-7C53-41CD-0C81-3DF5EC0E22D7}"/>
          </ac:picMkLst>
        </pc:picChg>
        <pc:picChg chg="add del mod">
          <ac:chgData name="Julian Rodriguez" userId="fb5d4300-8ebc-4495-a334-6bac9ee222a0" providerId="ADAL" clId="{E4716B74-4EB8-4E7F-A81D-0F7CD72A2545}" dt="2026-01-13T15:41:56.839" v="573" actId="478"/>
          <ac:picMkLst>
            <pc:docMk/>
            <pc:sldMk cId="2554741112" sldId="8852"/>
            <ac:picMk id="8" creationId="{B9081C22-5A9D-F905-C73E-7D45E6BB3E0E}"/>
          </ac:picMkLst>
        </pc:picChg>
        <pc:picChg chg="add mod">
          <ac:chgData name="Julian Rodriguez" userId="fb5d4300-8ebc-4495-a334-6bac9ee222a0" providerId="ADAL" clId="{E4716B74-4EB8-4E7F-A81D-0F7CD72A2545}" dt="2026-01-13T15:42:04.472" v="575"/>
          <ac:picMkLst>
            <pc:docMk/>
            <pc:sldMk cId="2554741112" sldId="8852"/>
            <ac:picMk id="14" creationId="{2785221C-BCD0-7281-10D6-B765C491CCC2}"/>
          </ac:picMkLst>
        </pc:picChg>
        <pc:picChg chg="add del mod ord">
          <ac:chgData name="Julian Rodriguez" userId="fb5d4300-8ebc-4495-a334-6bac9ee222a0" providerId="ADAL" clId="{E4716B74-4EB8-4E7F-A81D-0F7CD72A2545}" dt="2026-01-13T15:42:10.722" v="577" actId="478"/>
          <ac:picMkLst>
            <pc:docMk/>
            <pc:sldMk cId="2554741112" sldId="8852"/>
            <ac:picMk id="16" creationId="{A852F381-2DF5-293E-A6E2-DDA758FE1061}"/>
          </ac:picMkLst>
        </pc:picChg>
        <pc:picChg chg="add mod">
          <ac:chgData name="Julian Rodriguez" userId="fb5d4300-8ebc-4495-a334-6bac9ee222a0" providerId="ADAL" clId="{E4716B74-4EB8-4E7F-A81D-0F7CD72A2545}" dt="2026-01-13T15:42:16.051" v="578"/>
          <ac:picMkLst>
            <pc:docMk/>
            <pc:sldMk cId="2554741112" sldId="8852"/>
            <ac:picMk id="19" creationId="{5C3D1DCC-C70B-F2A6-B0DB-147404B5A373}"/>
          </ac:picMkLst>
        </pc:picChg>
        <pc:picChg chg="del">
          <ac:chgData name="Julian Rodriguez" userId="fb5d4300-8ebc-4495-a334-6bac9ee222a0" providerId="ADAL" clId="{E4716B74-4EB8-4E7F-A81D-0F7CD72A2545}" dt="2026-01-13T15:41:04.111" v="559" actId="478"/>
          <ac:picMkLst>
            <pc:docMk/>
            <pc:sldMk cId="2554741112" sldId="8852"/>
            <ac:picMk id="22" creationId="{3E32E659-1A95-153A-1A53-73B1F78F1C4F}"/>
          </ac:picMkLst>
        </pc:picChg>
        <pc:picChg chg="del">
          <ac:chgData name="Julian Rodriguez" userId="fb5d4300-8ebc-4495-a334-6bac9ee222a0" providerId="ADAL" clId="{E4716B74-4EB8-4E7F-A81D-0F7CD72A2545}" dt="2026-01-13T15:41:07.258" v="560" actId="478"/>
          <ac:picMkLst>
            <pc:docMk/>
            <pc:sldMk cId="2554741112" sldId="8852"/>
            <ac:picMk id="23" creationId="{A0358E46-4B4B-557D-FF6D-60B4BB8EC97A}"/>
          </ac:picMkLst>
        </pc:picChg>
      </pc:sldChg>
      <pc:sldChg chg="del">
        <pc:chgData name="Julian Rodriguez" userId="fb5d4300-8ebc-4495-a334-6bac9ee222a0" providerId="ADAL" clId="{E4716B74-4EB8-4E7F-A81D-0F7CD72A2545}" dt="2026-01-13T15:42:48.219" v="581" actId="47"/>
        <pc:sldMkLst>
          <pc:docMk/>
          <pc:sldMk cId="123251043" sldId="8854"/>
        </pc:sldMkLst>
      </pc:sldChg>
      <pc:sldChg chg="modSp del">
        <pc:chgData name="Julian Rodriguez" userId="fb5d4300-8ebc-4495-a334-6bac9ee222a0" providerId="ADAL" clId="{E4716B74-4EB8-4E7F-A81D-0F7CD72A2545}" dt="2026-01-13T15:42:47.778" v="580" actId="47"/>
        <pc:sldMkLst>
          <pc:docMk/>
          <pc:sldMk cId="476977536" sldId="8855"/>
        </pc:sldMkLst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805268454" sldId="8963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805268454" sldId="8963"/>
            <ac:spMk id="7" creationId="{C3AD4003-A65A-E376-FE0A-7CD0FBED1EE7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2959830137" sldId="8966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959830137" sldId="8966"/>
            <ac:spMk id="7" creationId="{9B1C19D3-2117-BE5F-BA81-2C33B0F2A9AE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2817187282" sldId="8997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817187282" sldId="8997"/>
            <ac:spMk id="7" creationId="{AA8BB14C-4E38-48AD-89D1-7DECA2F0785C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871642667" sldId="9012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871642667" sldId="9012"/>
            <ac:spMk id="7" creationId="{EABEC187-8F44-8595-1606-2E144D9A8050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146559409" sldId="9013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146559409" sldId="9013"/>
            <ac:spMk id="7" creationId="{8F9E7003-27FA-F783-74C0-9E7F8A1229C3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4250965310" sldId="9014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4250965310" sldId="9014"/>
            <ac:spMk id="7" creationId="{34702A57-BD5C-D2B9-2AF5-5D27CE1C9944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445406172" sldId="9015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445406172" sldId="9015"/>
            <ac:spMk id="7" creationId="{22C1FCB1-64B1-F558-0C9E-CC1C82EBD00E}"/>
          </ac:spMkLst>
        </pc:spChg>
      </pc:sldChg>
      <pc:sldChg chg="modSp del">
        <pc:chgData name="Julian Rodriguez" userId="fb5d4300-8ebc-4495-a334-6bac9ee222a0" providerId="ADAL" clId="{E4716B74-4EB8-4E7F-A81D-0F7CD72A2545}" dt="2026-01-13T15:42:19.313" v="579" actId="47"/>
        <pc:sldMkLst>
          <pc:docMk/>
          <pc:sldMk cId="1131922636" sldId="9123"/>
        </pc:sldMkLst>
      </pc:sldChg>
      <pc:sldChg chg="modSp add del">
        <pc:chgData name="Julian Rodriguez" userId="fb5d4300-8ebc-4495-a334-6bac9ee222a0" providerId="ADAL" clId="{E4716B74-4EB8-4E7F-A81D-0F7CD72A2545}" dt="2026-01-06T14:51:55.596" v="460" actId="47"/>
        <pc:sldMkLst>
          <pc:docMk/>
          <pc:sldMk cId="3986003586" sldId="9200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3986003586" sldId="9200"/>
            <ac:spMk id="4" creationId="{79923ED0-2ECA-EDBC-B9CF-A080E754BEFF}"/>
          </ac:spMkLst>
        </pc:spChg>
      </pc:sldChg>
      <pc:sldChg chg="add del ord">
        <pc:chgData name="Julian Rodriguez" userId="fb5d4300-8ebc-4495-a334-6bac9ee222a0" providerId="ADAL" clId="{E4716B74-4EB8-4E7F-A81D-0F7CD72A2545}" dt="2026-01-06T14:58:44.062" v="481"/>
        <pc:sldMkLst>
          <pc:docMk/>
          <pc:sldMk cId="308754767" sldId="9338"/>
        </pc:sldMkLst>
      </pc:sldChg>
      <pc:sldChg chg="modSp add del ord">
        <pc:chgData name="Julian Rodriguez" userId="fb5d4300-8ebc-4495-a334-6bac9ee222a0" providerId="ADAL" clId="{E4716B74-4EB8-4E7F-A81D-0F7CD72A2545}" dt="2026-01-06T14:58:44.062" v="481"/>
        <pc:sldMkLst>
          <pc:docMk/>
          <pc:sldMk cId="2588304387" sldId="9339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2588304387" sldId="9339"/>
            <ac:spMk id="5" creationId="{CCE3AFE7-699A-E9FE-24D7-BD0FA719C212}"/>
          </ac:spMkLst>
        </pc:spChg>
      </pc:sldChg>
      <pc:sldChg chg="modSp">
        <pc:chgData name="Julian Rodriguez" userId="fb5d4300-8ebc-4495-a334-6bac9ee222a0" providerId="ADAL" clId="{E4716B74-4EB8-4E7F-A81D-0F7CD72A2545}" dt="2026-01-06T14:19:57.580" v="6"/>
        <pc:sldMkLst>
          <pc:docMk/>
          <pc:sldMk cId="1127269914" sldId="9345"/>
        </pc:sldMkLst>
        <pc:spChg chg="mod">
          <ac:chgData name="Julian Rodriguez" userId="fb5d4300-8ebc-4495-a334-6bac9ee222a0" providerId="ADAL" clId="{E4716B74-4EB8-4E7F-A81D-0F7CD72A2545}" dt="2026-01-06T14:19:57.580" v="6"/>
          <ac:spMkLst>
            <pc:docMk/>
            <pc:sldMk cId="1127269914" sldId="9345"/>
            <ac:spMk id="6" creationId="{E4849DAC-7D39-D9EB-7013-C915F38C3397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06T14:25:15.036" v="108" actId="14100"/>
        <pc:sldMkLst>
          <pc:docMk/>
          <pc:sldMk cId="4203298552" sldId="9360"/>
        </pc:sldMkLst>
        <pc:spChg chg="add mod ord">
          <ac:chgData name="Julian Rodriguez" userId="fb5d4300-8ebc-4495-a334-6bac9ee222a0" providerId="ADAL" clId="{E4716B74-4EB8-4E7F-A81D-0F7CD72A2545}" dt="2026-01-06T14:25:15.036" v="108" actId="14100"/>
          <ac:spMkLst>
            <pc:docMk/>
            <pc:sldMk cId="4203298552" sldId="9360"/>
            <ac:spMk id="9" creationId="{D2D08939-EA69-8B5F-A2DD-68481F839AA3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06T14:26:19.952" v="202" actId="20577"/>
        <pc:sldMkLst>
          <pc:docMk/>
          <pc:sldMk cId="383136245" sldId="9361"/>
        </pc:sldMkLst>
        <pc:spChg chg="add mod ord">
          <ac:chgData name="Julian Rodriguez" userId="fb5d4300-8ebc-4495-a334-6bac9ee222a0" providerId="ADAL" clId="{E4716B74-4EB8-4E7F-A81D-0F7CD72A2545}" dt="2026-01-06T14:25:32.577" v="126" actId="20577"/>
          <ac:spMkLst>
            <pc:docMk/>
            <pc:sldMk cId="383136245" sldId="9361"/>
            <ac:spMk id="3" creationId="{E0489797-48FB-880F-A194-08872B6A840A}"/>
          </ac:spMkLst>
        </pc:spChg>
        <pc:spChg chg="add mod ord">
          <ac:chgData name="Julian Rodriguez" userId="fb5d4300-8ebc-4495-a334-6bac9ee222a0" providerId="ADAL" clId="{E4716B74-4EB8-4E7F-A81D-0F7CD72A2545}" dt="2026-01-06T14:25:37.142" v="138" actId="20577"/>
          <ac:spMkLst>
            <pc:docMk/>
            <pc:sldMk cId="383136245" sldId="9361"/>
            <ac:spMk id="4" creationId="{8E022AA4-1FD6-019A-E51C-10F2851FEDC8}"/>
          </ac:spMkLst>
        </pc:spChg>
        <pc:spChg chg="add mod ord">
          <ac:chgData name="Julian Rodriguez" userId="fb5d4300-8ebc-4495-a334-6bac9ee222a0" providerId="ADAL" clId="{E4716B74-4EB8-4E7F-A81D-0F7CD72A2545}" dt="2026-01-06T14:25:22.931" v="110" actId="700"/>
          <ac:spMkLst>
            <pc:docMk/>
            <pc:sldMk cId="383136245" sldId="9361"/>
            <ac:spMk id="5" creationId="{6FC2D1F1-9065-4BE9-505E-6D035C865ABD}"/>
          </ac:spMkLst>
        </pc:spChg>
        <pc:spChg chg="add mod ord">
          <ac:chgData name="Julian Rodriguez" userId="fb5d4300-8ebc-4495-a334-6bac9ee222a0" providerId="ADAL" clId="{E4716B74-4EB8-4E7F-A81D-0F7CD72A2545}" dt="2026-01-06T14:25:22.931" v="110" actId="700"/>
          <ac:spMkLst>
            <pc:docMk/>
            <pc:sldMk cId="383136245" sldId="9361"/>
            <ac:spMk id="6" creationId="{470A4E59-6545-A96F-D2ED-149C69847C07}"/>
          </ac:spMkLst>
        </pc:spChg>
        <pc:spChg chg="add mod ord">
          <ac:chgData name="Julian Rodriguez" userId="fb5d4300-8ebc-4495-a334-6bac9ee222a0" providerId="ADAL" clId="{E4716B74-4EB8-4E7F-A81D-0F7CD72A2545}" dt="2026-01-06T14:25:22.931" v="110" actId="700"/>
          <ac:spMkLst>
            <pc:docMk/>
            <pc:sldMk cId="383136245" sldId="9361"/>
            <ac:spMk id="7" creationId="{F135E43A-B31B-CB45-E78B-5DCE453594E1}"/>
          </ac:spMkLst>
        </pc:spChg>
        <pc:spChg chg="add mod ord">
          <ac:chgData name="Julian Rodriguez" userId="fb5d4300-8ebc-4495-a334-6bac9ee222a0" providerId="ADAL" clId="{E4716B74-4EB8-4E7F-A81D-0F7CD72A2545}" dt="2026-01-06T14:26:19.952" v="202" actId="20577"/>
          <ac:spMkLst>
            <pc:docMk/>
            <pc:sldMk cId="383136245" sldId="9361"/>
            <ac:spMk id="8" creationId="{B1A26AC9-3995-3E3A-6395-5CB3747A2FEB}"/>
          </ac:spMkLst>
        </pc:spChg>
        <pc:spChg chg="add mod ord">
          <ac:chgData name="Julian Rodriguez" userId="fb5d4300-8ebc-4495-a334-6bac9ee222a0" providerId="ADAL" clId="{E4716B74-4EB8-4E7F-A81D-0F7CD72A2545}" dt="2026-01-06T14:25:55.885" v="172" actId="14100"/>
          <ac:spMkLst>
            <pc:docMk/>
            <pc:sldMk cId="383136245" sldId="9361"/>
            <ac:spMk id="9" creationId="{3CA63C15-9A0C-CA1A-C237-AC5E13C9A20D}"/>
          </ac:spMkLst>
        </pc:spChg>
      </pc:sldChg>
      <pc:sldChg chg="modSp add mod">
        <pc:chgData name="Julian Rodriguez" userId="fb5d4300-8ebc-4495-a334-6bac9ee222a0" providerId="ADAL" clId="{E4716B74-4EB8-4E7F-A81D-0F7CD72A2545}" dt="2026-01-06T14:26:45.207" v="260" actId="20577"/>
        <pc:sldMkLst>
          <pc:docMk/>
          <pc:sldMk cId="806795452" sldId="9362"/>
        </pc:sldMkLst>
        <pc:spChg chg="mod">
          <ac:chgData name="Julian Rodriguez" userId="fb5d4300-8ebc-4495-a334-6bac9ee222a0" providerId="ADAL" clId="{E4716B74-4EB8-4E7F-A81D-0F7CD72A2545}" dt="2026-01-06T14:26:31.630" v="223" actId="20577"/>
          <ac:spMkLst>
            <pc:docMk/>
            <pc:sldMk cId="806795452" sldId="9362"/>
            <ac:spMk id="3" creationId="{8FCC0F47-FA3D-FCF8-7C29-A7D086A648C3}"/>
          </ac:spMkLst>
        </pc:spChg>
        <pc:spChg chg="mod">
          <ac:chgData name="Julian Rodriguez" userId="fb5d4300-8ebc-4495-a334-6bac9ee222a0" providerId="ADAL" clId="{E4716B74-4EB8-4E7F-A81D-0F7CD72A2545}" dt="2026-01-06T14:26:45.207" v="260" actId="20577"/>
          <ac:spMkLst>
            <pc:docMk/>
            <pc:sldMk cId="806795452" sldId="9362"/>
            <ac:spMk id="8" creationId="{4AC6C24B-AC6B-9CB9-FB69-8C4B024CDBAD}"/>
          </ac:spMkLst>
        </pc:spChg>
      </pc:sldChg>
      <pc:sldChg chg="modSp add mod">
        <pc:chgData name="Julian Rodriguez" userId="fb5d4300-8ebc-4495-a334-6bac9ee222a0" providerId="ADAL" clId="{E4716B74-4EB8-4E7F-A81D-0F7CD72A2545}" dt="2026-01-06T14:27:11.044" v="273" actId="113"/>
        <pc:sldMkLst>
          <pc:docMk/>
          <pc:sldMk cId="2866478243" sldId="9363"/>
        </pc:sldMkLst>
        <pc:spChg chg="mod">
          <ac:chgData name="Julian Rodriguez" userId="fb5d4300-8ebc-4495-a334-6bac9ee222a0" providerId="ADAL" clId="{E4716B74-4EB8-4E7F-A81D-0F7CD72A2545}" dt="2026-01-06T14:27:11.044" v="273" actId="113"/>
          <ac:spMkLst>
            <pc:docMk/>
            <pc:sldMk cId="2866478243" sldId="9363"/>
            <ac:spMk id="3" creationId="{097E2018-0FEE-2717-A7F8-1A8866C5C49F}"/>
          </ac:spMkLst>
        </pc:spChg>
        <pc:spChg chg="mod">
          <ac:chgData name="Julian Rodriguez" userId="fb5d4300-8ebc-4495-a334-6bac9ee222a0" providerId="ADAL" clId="{E4716B74-4EB8-4E7F-A81D-0F7CD72A2545}" dt="2026-01-06T14:26:59.190" v="271" actId="20577"/>
          <ac:spMkLst>
            <pc:docMk/>
            <pc:sldMk cId="2866478243" sldId="9363"/>
            <ac:spMk id="9" creationId="{732B2391-212A-22C5-E7CA-63B1184D6AD6}"/>
          </ac:spMkLst>
        </pc:spChg>
      </pc:sldChg>
      <pc:sldChg chg="modSp new mod">
        <pc:chgData name="Julian Rodriguez" userId="fb5d4300-8ebc-4495-a334-6bac9ee222a0" providerId="ADAL" clId="{E4716B74-4EB8-4E7F-A81D-0F7CD72A2545}" dt="2026-01-06T14:27:55.551" v="346" actId="20577"/>
        <pc:sldMkLst>
          <pc:docMk/>
          <pc:sldMk cId="1267958865" sldId="9364"/>
        </pc:sldMkLst>
        <pc:spChg chg="mod">
          <ac:chgData name="Julian Rodriguez" userId="fb5d4300-8ebc-4495-a334-6bac9ee222a0" providerId="ADAL" clId="{E4716B74-4EB8-4E7F-A81D-0F7CD72A2545}" dt="2026-01-06T14:27:33.996" v="295" actId="113"/>
          <ac:spMkLst>
            <pc:docMk/>
            <pc:sldMk cId="1267958865" sldId="9364"/>
            <ac:spMk id="5" creationId="{D7738779-7B07-16D4-53E2-43560027BE4B}"/>
          </ac:spMkLst>
        </pc:spChg>
        <pc:spChg chg="mod">
          <ac:chgData name="Julian Rodriguez" userId="fb5d4300-8ebc-4495-a334-6bac9ee222a0" providerId="ADAL" clId="{E4716B74-4EB8-4E7F-A81D-0F7CD72A2545}" dt="2026-01-06T14:27:32.094" v="294" actId="20577"/>
          <ac:spMkLst>
            <pc:docMk/>
            <pc:sldMk cId="1267958865" sldId="9364"/>
            <ac:spMk id="6" creationId="{7D3DAC63-F559-9B76-EA05-8742A13556FF}"/>
          </ac:spMkLst>
        </pc:spChg>
        <pc:spChg chg="mod">
          <ac:chgData name="Julian Rodriguez" userId="fb5d4300-8ebc-4495-a334-6bac9ee222a0" providerId="ADAL" clId="{E4716B74-4EB8-4E7F-A81D-0F7CD72A2545}" dt="2026-01-06T14:27:44.661" v="322" actId="20577"/>
          <ac:spMkLst>
            <pc:docMk/>
            <pc:sldMk cId="1267958865" sldId="9364"/>
            <ac:spMk id="7" creationId="{3E63B958-9CC5-3287-C431-26BFE9FDD8E9}"/>
          </ac:spMkLst>
        </pc:spChg>
        <pc:spChg chg="mod">
          <ac:chgData name="Julian Rodriguez" userId="fb5d4300-8ebc-4495-a334-6bac9ee222a0" providerId="ADAL" clId="{E4716B74-4EB8-4E7F-A81D-0F7CD72A2545}" dt="2026-01-06T14:27:55.551" v="346" actId="20577"/>
          <ac:spMkLst>
            <pc:docMk/>
            <pc:sldMk cId="1267958865" sldId="9364"/>
            <ac:spMk id="8" creationId="{32DFE523-8499-8CF2-9C0B-BC24691D8F97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06T14:43:51.140" v="383" actId="20577"/>
        <pc:sldMkLst>
          <pc:docMk/>
          <pc:sldMk cId="2171778123" sldId="9365"/>
        </pc:sldMkLst>
        <pc:spChg chg="add mod ord">
          <ac:chgData name="Julian Rodriguez" userId="fb5d4300-8ebc-4495-a334-6bac9ee222a0" providerId="ADAL" clId="{E4716B74-4EB8-4E7F-A81D-0F7CD72A2545}" dt="2026-01-06T14:43:51.140" v="383" actId="20577"/>
          <ac:spMkLst>
            <pc:docMk/>
            <pc:sldMk cId="2171778123" sldId="9365"/>
            <ac:spMk id="8" creationId="{6D384C14-EEAE-D739-D2E6-06391A063E38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14T14:20:37.128" v="972" actId="113"/>
        <pc:sldMkLst>
          <pc:docMk/>
          <pc:sldMk cId="2621853746" sldId="9366"/>
        </pc:sldMkLst>
        <pc:spChg chg="add mod ord">
          <ac:chgData name="Julian Rodriguez" userId="fb5d4300-8ebc-4495-a334-6bac9ee222a0" providerId="ADAL" clId="{E4716B74-4EB8-4E7F-A81D-0F7CD72A2545}" dt="2026-01-14T14:20:37.128" v="972" actId="113"/>
          <ac:spMkLst>
            <pc:docMk/>
            <pc:sldMk cId="2621853746" sldId="9366"/>
            <ac:spMk id="3" creationId="{CE094778-8BBE-195B-E7CA-3F1FA887ADCB}"/>
          </ac:spMkLst>
        </pc:spChg>
        <pc:spChg chg="add mod ord">
          <ac:chgData name="Julian Rodriguez" userId="fb5d4300-8ebc-4495-a334-6bac9ee222a0" providerId="ADAL" clId="{E4716B74-4EB8-4E7F-A81D-0F7CD72A2545}" dt="2026-01-06T14:50:25.302" v="399" actId="20577"/>
          <ac:spMkLst>
            <pc:docMk/>
            <pc:sldMk cId="2621853746" sldId="9366"/>
            <ac:spMk id="4" creationId="{A0AEF67B-753E-34CB-7705-5170E6BFB690}"/>
          </ac:spMkLst>
        </pc:spChg>
        <pc:spChg chg="add mod ord">
          <ac:chgData name="Julian Rodriguez" userId="fb5d4300-8ebc-4495-a334-6bac9ee222a0" providerId="ADAL" clId="{E4716B74-4EB8-4E7F-A81D-0F7CD72A2545}" dt="2026-01-06T14:46:12.148" v="385" actId="700"/>
          <ac:spMkLst>
            <pc:docMk/>
            <pc:sldMk cId="2621853746" sldId="9366"/>
            <ac:spMk id="5" creationId="{C28D0730-A0BA-A904-BC54-F3A1EC434810}"/>
          </ac:spMkLst>
        </pc:spChg>
        <pc:spChg chg="add mod ord">
          <ac:chgData name="Julian Rodriguez" userId="fb5d4300-8ebc-4495-a334-6bac9ee222a0" providerId="ADAL" clId="{E4716B74-4EB8-4E7F-A81D-0F7CD72A2545}" dt="2026-01-06T14:46:12.148" v="385" actId="700"/>
          <ac:spMkLst>
            <pc:docMk/>
            <pc:sldMk cId="2621853746" sldId="9366"/>
            <ac:spMk id="6" creationId="{05695F6E-C175-CC4E-DAE2-D067014E605A}"/>
          </ac:spMkLst>
        </pc:spChg>
        <pc:spChg chg="add mod ord">
          <ac:chgData name="Julian Rodriguez" userId="fb5d4300-8ebc-4495-a334-6bac9ee222a0" providerId="ADAL" clId="{E4716B74-4EB8-4E7F-A81D-0F7CD72A2545}" dt="2026-01-06T14:46:12.148" v="385" actId="700"/>
          <ac:spMkLst>
            <pc:docMk/>
            <pc:sldMk cId="2621853746" sldId="9366"/>
            <ac:spMk id="7" creationId="{159BD60A-B624-9BEF-75C0-192B62BCDFE1}"/>
          </ac:spMkLst>
        </pc:spChg>
        <pc:spChg chg="add mod ord">
          <ac:chgData name="Julian Rodriguez" userId="fb5d4300-8ebc-4495-a334-6bac9ee222a0" providerId="ADAL" clId="{E4716B74-4EB8-4E7F-A81D-0F7CD72A2545}" dt="2026-01-06T14:46:12.148" v="385" actId="700"/>
          <ac:spMkLst>
            <pc:docMk/>
            <pc:sldMk cId="2621853746" sldId="9366"/>
            <ac:spMk id="8" creationId="{B13968D7-2ED5-4DC0-E14B-473F485E2E87}"/>
          </ac:spMkLst>
        </pc:spChg>
        <pc:spChg chg="add mod ord">
          <ac:chgData name="Julian Rodriguez" userId="fb5d4300-8ebc-4495-a334-6bac9ee222a0" providerId="ADAL" clId="{E4716B74-4EB8-4E7F-A81D-0F7CD72A2545}" dt="2026-01-06T14:50:43.288" v="439" actId="20577"/>
          <ac:spMkLst>
            <pc:docMk/>
            <pc:sldMk cId="2621853746" sldId="9366"/>
            <ac:spMk id="9" creationId="{58C82030-2BC4-18A5-83AC-EE445D8331F2}"/>
          </ac:spMkLst>
        </pc:spChg>
      </pc:sldChg>
      <pc:sldChg chg="modSp add del">
        <pc:chgData name="Julian Rodriguez" userId="fb5d4300-8ebc-4495-a334-6bac9ee222a0" providerId="ADAL" clId="{E4716B74-4EB8-4E7F-A81D-0F7CD72A2545}" dt="2026-01-14T14:20:33.441" v="971" actId="47"/>
        <pc:sldMkLst>
          <pc:docMk/>
          <pc:sldMk cId="1919956296" sldId="9367"/>
        </pc:sldMkLst>
      </pc:sldChg>
      <pc:sldChg chg="addSp delSp modSp new mod modClrScheme chgLayout">
        <pc:chgData name="Julian Rodriguez" userId="fb5d4300-8ebc-4495-a334-6bac9ee222a0" providerId="ADAL" clId="{E4716B74-4EB8-4E7F-A81D-0F7CD72A2545}" dt="2026-01-14T13:57:51.395" v="746" actId="700"/>
        <pc:sldMkLst>
          <pc:docMk/>
          <pc:sldMk cId="144774238" sldId="9368"/>
        </pc:sldMkLst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2" creationId="{E5D973E0-1955-CE13-B930-42806673CCE5}"/>
          </ac:spMkLst>
        </pc:spChg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3" creationId="{6EAFDED8-67D0-4B41-62CB-63A072C8072F}"/>
          </ac:spMkLst>
        </pc:spChg>
        <pc:spChg chg="del mod ord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4" creationId="{698595EF-3C7C-AF41-D157-66BA5C28E88D}"/>
          </ac:spMkLst>
        </pc:spChg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5" creationId="{F064B747-B8B6-AFAD-5798-BEB86629DBA7}"/>
          </ac:spMkLst>
        </pc:spChg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6" creationId="{91F4D3EB-5A26-171D-635B-C2449B807DDE}"/>
          </ac:spMkLst>
        </pc:spChg>
        <pc:spChg chg="del">
          <ac:chgData name="Julian Rodriguez" userId="fb5d4300-8ebc-4495-a334-6bac9ee222a0" providerId="ADAL" clId="{E4716B74-4EB8-4E7F-A81D-0F7CD72A2545}" dt="2026-01-14T13:53:34.259" v="638" actId="700"/>
          <ac:spMkLst>
            <pc:docMk/>
            <pc:sldMk cId="144774238" sldId="9368"/>
            <ac:spMk id="7" creationId="{FBF24305-E430-FA80-BB98-3E8F999954D1}"/>
          </ac:spMkLst>
        </pc:spChg>
        <pc:spChg chg="add mod ord">
          <ac:chgData name="Julian Rodriguez" userId="fb5d4300-8ebc-4495-a334-6bac9ee222a0" providerId="ADAL" clId="{E4716B74-4EB8-4E7F-A81D-0F7CD72A2545}" dt="2026-01-14T13:57:51.395" v="746" actId="700"/>
          <ac:spMkLst>
            <pc:docMk/>
            <pc:sldMk cId="144774238" sldId="9368"/>
            <ac:spMk id="8" creationId="{B089A390-34CB-7BD8-CF2D-9850CF6E9A53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14T13:59:58.830" v="761" actId="207"/>
        <pc:sldMkLst>
          <pc:docMk/>
          <pc:sldMk cId="3643564028" sldId="9369"/>
        </pc:sldMkLst>
        <pc:spChg chg="del mod ord">
          <ac:chgData name="Julian Rodriguez" userId="fb5d4300-8ebc-4495-a334-6bac9ee222a0" providerId="ADAL" clId="{E4716B74-4EB8-4E7F-A81D-0F7CD72A2545}" dt="2026-01-14T13:53:52.001" v="656" actId="700"/>
          <ac:spMkLst>
            <pc:docMk/>
            <pc:sldMk cId="3643564028" sldId="9369"/>
            <ac:spMk id="2" creationId="{586D5E02-E41A-0C82-2381-35E246EDE80C}"/>
          </ac:spMkLst>
        </pc:spChg>
        <pc:spChg chg="add mod ord">
          <ac:chgData name="Julian Rodriguez" userId="fb5d4300-8ebc-4495-a334-6bac9ee222a0" providerId="ADAL" clId="{E4716B74-4EB8-4E7F-A81D-0F7CD72A2545}" dt="2026-01-14T13:57:39.119" v="745" actId="20577"/>
          <ac:spMkLst>
            <pc:docMk/>
            <pc:sldMk cId="3643564028" sldId="9369"/>
            <ac:spMk id="3" creationId="{DF03BC0A-A9DE-F35B-20E4-E60F1EB5C01D}"/>
          </ac:spMkLst>
        </pc:spChg>
        <pc:spChg chg="add mod ord">
          <ac:chgData name="Julian Rodriguez" userId="fb5d4300-8ebc-4495-a334-6bac9ee222a0" providerId="ADAL" clId="{E4716B74-4EB8-4E7F-A81D-0F7CD72A2545}" dt="2026-01-14T13:57:54.848" v="752" actId="20577"/>
          <ac:spMkLst>
            <pc:docMk/>
            <pc:sldMk cId="3643564028" sldId="9369"/>
            <ac:spMk id="4" creationId="{F22D13AF-D833-AC9E-DB9B-A4B2E34DB97C}"/>
          </ac:spMkLst>
        </pc:spChg>
        <pc:spChg chg="add del mod ord">
          <ac:chgData name="Julian Rodriguez" userId="fb5d4300-8ebc-4495-a334-6bac9ee222a0" providerId="ADAL" clId="{E4716B74-4EB8-4E7F-A81D-0F7CD72A2545}" dt="2026-01-14T13:58:28.876" v="753"/>
          <ac:spMkLst>
            <pc:docMk/>
            <pc:sldMk cId="3643564028" sldId="9369"/>
            <ac:spMk id="5" creationId="{F499BC30-F15A-346E-4875-011B37BA0E37}"/>
          </ac:spMkLst>
        </pc:spChg>
        <pc:spChg chg="add del mod ord">
          <ac:chgData name="Julian Rodriguez" userId="fb5d4300-8ebc-4495-a334-6bac9ee222a0" providerId="ADAL" clId="{E4716B74-4EB8-4E7F-A81D-0F7CD72A2545}" dt="2026-01-14T13:59:34.962" v="759"/>
          <ac:spMkLst>
            <pc:docMk/>
            <pc:sldMk cId="3643564028" sldId="9369"/>
            <ac:spMk id="6" creationId="{96CC3694-1D6E-017C-EAAC-AF297D14278D}"/>
          </ac:spMkLst>
        </pc:spChg>
        <pc:spChg chg="add mod ord">
          <ac:chgData name="Julian Rodriguez" userId="fb5d4300-8ebc-4495-a334-6bac9ee222a0" providerId="ADAL" clId="{E4716B74-4EB8-4E7F-A81D-0F7CD72A2545}" dt="2026-01-14T13:54:45.647" v="715" actId="20577"/>
          <ac:spMkLst>
            <pc:docMk/>
            <pc:sldMk cId="3643564028" sldId="9369"/>
            <ac:spMk id="7" creationId="{FC784753-2517-5AF5-753D-ED568274A8C1}"/>
          </ac:spMkLst>
        </pc:spChg>
        <pc:spChg chg="add mod ord">
          <ac:chgData name="Julian Rodriguez" userId="fb5d4300-8ebc-4495-a334-6bac9ee222a0" providerId="ADAL" clId="{E4716B74-4EB8-4E7F-A81D-0F7CD72A2545}" dt="2026-01-14T13:59:58.830" v="761" actId="207"/>
          <ac:spMkLst>
            <pc:docMk/>
            <pc:sldMk cId="3643564028" sldId="9369"/>
            <ac:spMk id="8" creationId="{147E6CFD-1F03-52B5-48EE-B37EACC6D80F}"/>
          </ac:spMkLst>
        </pc:spChg>
        <pc:picChg chg="add mod modCrop">
          <ac:chgData name="Julian Rodriguez" userId="fb5d4300-8ebc-4495-a334-6bac9ee222a0" providerId="ADAL" clId="{E4716B74-4EB8-4E7F-A81D-0F7CD72A2545}" dt="2026-01-14T13:59:05.399" v="758" actId="18131"/>
          <ac:picMkLst>
            <pc:docMk/>
            <pc:sldMk cId="3643564028" sldId="9369"/>
            <ac:picMk id="9" creationId="{279FAD8A-CE71-26EB-FAD7-3CED4B720B48}"/>
          </ac:picMkLst>
        </pc:picChg>
        <pc:picChg chg="add mod">
          <ac:chgData name="Julian Rodriguez" userId="fb5d4300-8ebc-4495-a334-6bac9ee222a0" providerId="ADAL" clId="{E4716B74-4EB8-4E7F-A81D-0F7CD72A2545}" dt="2026-01-14T13:59:34.962" v="759"/>
          <ac:picMkLst>
            <pc:docMk/>
            <pc:sldMk cId="3643564028" sldId="9369"/>
            <ac:picMk id="10" creationId="{9234D390-0361-C40F-632C-BE0F505C38F4}"/>
          </ac:picMkLst>
        </pc:picChg>
      </pc:sldChg>
      <pc:sldChg chg="addSp delSp modSp new mod modClrScheme chgLayout">
        <pc:chgData name="Julian Rodriguez" userId="fb5d4300-8ebc-4495-a334-6bac9ee222a0" providerId="ADAL" clId="{E4716B74-4EB8-4E7F-A81D-0F7CD72A2545}" dt="2026-01-14T14:02:38.030" v="786" actId="20577"/>
        <pc:sldMkLst>
          <pc:docMk/>
          <pc:sldMk cId="2938206717" sldId="9370"/>
        </pc:sldMkLst>
        <pc:spChg chg="del mod ord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2" creationId="{90154C42-06A6-0356-D9EA-35C1735F870B}"/>
          </ac:spMkLst>
        </pc:spChg>
        <pc:spChg chg="del mod ord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3" creationId="{09E4EFDC-B842-DB97-AEF9-96E29D46EF04}"/>
          </ac:spMkLst>
        </pc:spChg>
        <pc:spChg chg="del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4" creationId="{CE12BAC6-A8B2-A886-AB3C-BD834BB2319D}"/>
          </ac:spMkLst>
        </pc:spChg>
        <pc:spChg chg="del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5" creationId="{79872DED-163F-6B4D-5662-094740AAE59B}"/>
          </ac:spMkLst>
        </pc:spChg>
        <pc:spChg chg="del">
          <ac:chgData name="Julian Rodriguez" userId="fb5d4300-8ebc-4495-a334-6bac9ee222a0" providerId="ADAL" clId="{E4716B74-4EB8-4E7F-A81D-0F7CD72A2545}" dt="2026-01-14T14:02:28.906" v="765" actId="700"/>
          <ac:spMkLst>
            <pc:docMk/>
            <pc:sldMk cId="2938206717" sldId="9370"/>
            <ac:spMk id="6" creationId="{B72A732D-4EC4-5FD4-51D6-B21C020504FD}"/>
          </ac:spMkLst>
        </pc:spChg>
        <pc:spChg chg="add del mod ord">
          <ac:chgData name="Julian Rodriguez" userId="fb5d4300-8ebc-4495-a334-6bac9ee222a0" providerId="ADAL" clId="{E4716B74-4EB8-4E7F-A81D-0F7CD72A2545}" dt="2026-01-14T14:02:32.463" v="766" actId="478"/>
          <ac:spMkLst>
            <pc:docMk/>
            <pc:sldMk cId="2938206717" sldId="9370"/>
            <ac:spMk id="7" creationId="{7C405852-CBE5-614A-E3BC-BB67E0C4389D}"/>
          </ac:spMkLst>
        </pc:spChg>
        <pc:spChg chg="add mod ord">
          <ac:chgData name="Julian Rodriguez" userId="fb5d4300-8ebc-4495-a334-6bac9ee222a0" providerId="ADAL" clId="{E4716B74-4EB8-4E7F-A81D-0F7CD72A2545}" dt="2026-01-14T14:02:38.030" v="786" actId="20577"/>
          <ac:spMkLst>
            <pc:docMk/>
            <pc:sldMk cId="2938206717" sldId="9370"/>
            <ac:spMk id="8" creationId="{7F960900-75F8-E3F4-E7E2-2061DFC47FFC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14T14:04:57.074" v="889" actId="27614"/>
        <pc:sldMkLst>
          <pc:docMk/>
          <pc:sldMk cId="1588806651" sldId="9371"/>
        </pc:sldMkLst>
        <pc:spChg chg="del mod ord">
          <ac:chgData name="Julian Rodriguez" userId="fb5d4300-8ebc-4495-a334-6bac9ee222a0" providerId="ADAL" clId="{E4716B74-4EB8-4E7F-A81D-0F7CD72A2545}" dt="2026-01-14T14:02:49.202" v="788" actId="700"/>
          <ac:spMkLst>
            <pc:docMk/>
            <pc:sldMk cId="1588806651" sldId="9371"/>
            <ac:spMk id="2" creationId="{90B376E4-34B3-58A7-8AAE-3432A3C9AF69}"/>
          </ac:spMkLst>
        </pc:spChg>
        <pc:spChg chg="del mod ord">
          <ac:chgData name="Julian Rodriguez" userId="fb5d4300-8ebc-4495-a334-6bac9ee222a0" providerId="ADAL" clId="{E4716B74-4EB8-4E7F-A81D-0F7CD72A2545}" dt="2026-01-14T14:02:49.202" v="788" actId="700"/>
          <ac:spMkLst>
            <pc:docMk/>
            <pc:sldMk cId="1588806651" sldId="9371"/>
            <ac:spMk id="3" creationId="{4CBD5878-5707-F59C-47C8-6EDB86779DF1}"/>
          </ac:spMkLst>
        </pc:spChg>
        <pc:spChg chg="add mod ord">
          <ac:chgData name="Julian Rodriguez" userId="fb5d4300-8ebc-4495-a334-6bac9ee222a0" providerId="ADAL" clId="{E4716B74-4EB8-4E7F-A81D-0F7CD72A2545}" dt="2026-01-14T14:03:10.870" v="791" actId="113"/>
          <ac:spMkLst>
            <pc:docMk/>
            <pc:sldMk cId="1588806651" sldId="9371"/>
            <ac:spMk id="4" creationId="{1C02DABB-9A4D-7758-8F97-B955486FC46F}"/>
          </ac:spMkLst>
        </pc:spChg>
        <pc:spChg chg="mod">
          <ac:chgData name="Julian Rodriguez" userId="fb5d4300-8ebc-4495-a334-6bac9ee222a0" providerId="ADAL" clId="{E4716B74-4EB8-4E7F-A81D-0F7CD72A2545}" dt="2026-01-14T14:03:15.067" v="800" actId="20577"/>
          <ac:spMkLst>
            <pc:docMk/>
            <pc:sldMk cId="1588806651" sldId="9371"/>
            <ac:spMk id="5" creationId="{19C69CB4-1AD0-22B1-7D12-ED06EF73EC54}"/>
          </ac:spMkLst>
        </pc:spChg>
        <pc:spChg chg="add mod ord">
          <ac:chgData name="Julian Rodriguez" userId="fb5d4300-8ebc-4495-a334-6bac9ee222a0" providerId="ADAL" clId="{E4716B74-4EB8-4E7F-A81D-0F7CD72A2545}" dt="2026-01-14T14:03:37.955" v="849" actId="20577"/>
          <ac:spMkLst>
            <pc:docMk/>
            <pc:sldMk cId="1588806651" sldId="9371"/>
            <ac:spMk id="6" creationId="{D8685259-7ABE-D173-9F81-6B4444325BCC}"/>
          </ac:spMkLst>
        </pc:spChg>
        <pc:spChg chg="mod">
          <ac:chgData name="Julian Rodriguez" userId="fb5d4300-8ebc-4495-a334-6bac9ee222a0" providerId="ADAL" clId="{E4716B74-4EB8-4E7F-A81D-0F7CD72A2545}" dt="2026-01-14T14:04:03.272" v="876" actId="6549"/>
          <ac:spMkLst>
            <pc:docMk/>
            <pc:sldMk cId="1588806651" sldId="9371"/>
            <ac:spMk id="7" creationId="{E66FB076-B607-FFC4-D029-E0CA47B2B4BC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8" creationId="{F31890F0-8357-7D4B-C289-CEE849B5A046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9" creationId="{62B60458-9D6A-8C1C-01FB-1E57D3C93107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10" creationId="{FCD35374-6D6D-D41A-CD73-6867264BBA05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11" creationId="{DE040383-1BCC-7EC8-6949-F4F2B3B73DC4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12" creationId="{2F164E64-68FD-5D6C-5383-A881EEB6633B}"/>
          </ac:spMkLst>
        </pc:spChg>
        <pc:spChg chg="add del mod ord">
          <ac:chgData name="Julian Rodriguez" userId="fb5d4300-8ebc-4495-a334-6bac9ee222a0" providerId="ADAL" clId="{E4716B74-4EB8-4E7F-A81D-0F7CD72A2545}" dt="2026-01-14T14:04:49.587" v="877"/>
          <ac:spMkLst>
            <pc:docMk/>
            <pc:sldMk cId="1588806651" sldId="9371"/>
            <ac:spMk id="13" creationId="{923A98AC-303B-03F9-AFCC-5FF0B137D831}"/>
          </ac:spMkLst>
        </pc:spChg>
        <pc:picChg chg="mod">
          <ac:chgData name="Julian Rodriguez" userId="fb5d4300-8ebc-4495-a334-6bac9ee222a0" providerId="ADAL" clId="{E4716B74-4EB8-4E7F-A81D-0F7CD72A2545}" dt="2026-01-14T14:04:56.513" v="883" actId="27614"/>
          <ac:picMkLst>
            <pc:docMk/>
            <pc:sldMk cId="1588806651" sldId="9371"/>
            <ac:picMk id="15" creationId="{8D80A544-BF5F-1147-D050-AF441C6D3848}"/>
          </ac:picMkLst>
        </pc:picChg>
        <pc:picChg chg="add mod">
          <ac:chgData name="Julian Rodriguez" userId="fb5d4300-8ebc-4495-a334-6bac9ee222a0" providerId="ADAL" clId="{E4716B74-4EB8-4E7F-A81D-0F7CD72A2545}" dt="2026-01-14T14:04:56.433" v="881" actId="27614"/>
          <ac:picMkLst>
            <pc:docMk/>
            <pc:sldMk cId="1588806651" sldId="9371"/>
            <ac:picMk id="17" creationId="{40EEDA42-4C3C-187A-9AC8-072D35F2582B}"/>
          </ac:picMkLst>
        </pc:picChg>
        <pc:picChg chg="add mod">
          <ac:chgData name="Julian Rodriguez" userId="fb5d4300-8ebc-4495-a334-6bac9ee222a0" providerId="ADAL" clId="{E4716B74-4EB8-4E7F-A81D-0F7CD72A2545}" dt="2026-01-14T14:04:57.074" v="889" actId="27614"/>
          <ac:picMkLst>
            <pc:docMk/>
            <pc:sldMk cId="1588806651" sldId="9371"/>
            <ac:picMk id="19" creationId="{2237BFCE-3DBE-3908-882B-BD3396732926}"/>
          </ac:picMkLst>
        </pc:picChg>
        <pc:picChg chg="add mod">
          <ac:chgData name="Julian Rodriguez" userId="fb5d4300-8ebc-4495-a334-6bac9ee222a0" providerId="ADAL" clId="{E4716B74-4EB8-4E7F-A81D-0F7CD72A2545}" dt="2026-01-14T14:04:56.513" v="885" actId="27614"/>
          <ac:picMkLst>
            <pc:docMk/>
            <pc:sldMk cId="1588806651" sldId="9371"/>
            <ac:picMk id="21" creationId="{0152F945-1E59-5CDE-A0C6-264CB44C6A1E}"/>
          </ac:picMkLst>
        </pc:picChg>
        <pc:picChg chg="add mod">
          <ac:chgData name="Julian Rodriguez" userId="fb5d4300-8ebc-4495-a334-6bac9ee222a0" providerId="ADAL" clId="{E4716B74-4EB8-4E7F-A81D-0F7CD72A2545}" dt="2026-01-14T14:04:56.513" v="887" actId="27614"/>
          <ac:picMkLst>
            <pc:docMk/>
            <pc:sldMk cId="1588806651" sldId="9371"/>
            <ac:picMk id="23" creationId="{DAF3FAD5-B584-7E1A-866A-05D11AC143ED}"/>
          </ac:picMkLst>
        </pc:picChg>
        <pc:picChg chg="mod">
          <ac:chgData name="Julian Rodriguez" userId="fb5d4300-8ebc-4495-a334-6bac9ee222a0" providerId="ADAL" clId="{E4716B74-4EB8-4E7F-A81D-0F7CD72A2545}" dt="2026-01-14T14:04:56.429" v="879" actId="27614"/>
          <ac:picMkLst>
            <pc:docMk/>
            <pc:sldMk cId="1588806651" sldId="9371"/>
            <ac:picMk id="25" creationId="{E0E2A5D5-E2AD-AD17-0658-B1F4EA31C7C0}"/>
          </ac:picMkLst>
        </pc:picChg>
      </pc:sldChg>
      <pc:sldChg chg="addSp delSp modSp add mod">
        <pc:chgData name="Julian Rodriguez" userId="fb5d4300-8ebc-4495-a334-6bac9ee222a0" providerId="ADAL" clId="{E4716B74-4EB8-4E7F-A81D-0F7CD72A2545}" dt="2026-01-14T14:05:13.992" v="905" actId="962"/>
        <pc:sldMkLst>
          <pc:docMk/>
          <pc:sldMk cId="2676046602" sldId="9372"/>
        </pc:sldMkLst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3" creationId="{F00504C9-5A54-7473-DDBC-C34E96E797B6}"/>
          </ac:spMkLst>
        </pc:spChg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9" creationId="{AF1FDDBF-C8F2-C259-2BAC-202BA64F25FF}"/>
          </ac:spMkLst>
        </pc:spChg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11" creationId="{D859D05F-99E6-D7D4-DD26-43F1D5087F42}"/>
          </ac:spMkLst>
        </pc:spChg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13" creationId="{F20E5CCE-8F91-A75D-A8AD-69BBCDAC9E96}"/>
          </ac:spMkLst>
        </pc:spChg>
        <pc:spChg chg="add del mod">
          <ac:chgData name="Julian Rodriguez" userId="fb5d4300-8ebc-4495-a334-6bac9ee222a0" providerId="ADAL" clId="{E4716B74-4EB8-4E7F-A81D-0F7CD72A2545}" dt="2026-01-14T14:05:09.439" v="892"/>
          <ac:spMkLst>
            <pc:docMk/>
            <pc:sldMk cId="2676046602" sldId="9372"/>
            <ac:spMk id="16" creationId="{3425A795-631A-E19E-8939-F0055D1E58EF}"/>
          </ac:spMkLst>
        </pc:spChg>
        <pc:spChg chg="add del mod">
          <ac:chgData name="Julian Rodriguez" userId="fb5d4300-8ebc-4495-a334-6bac9ee222a0" providerId="ADAL" clId="{E4716B74-4EB8-4E7F-A81D-0F7CD72A2545}" dt="2026-01-14T14:05:12.870" v="893"/>
          <ac:spMkLst>
            <pc:docMk/>
            <pc:sldMk cId="2676046602" sldId="9372"/>
            <ac:spMk id="20" creationId="{CCBB64F0-43C0-C8FB-B8A9-86B5889F7D3E}"/>
          </ac:spMkLst>
        </pc:spChg>
        <pc:picChg chg="del mod">
          <ac:chgData name="Julian Rodriguez" userId="fb5d4300-8ebc-4495-a334-6bac9ee222a0" providerId="ADAL" clId="{E4716B74-4EB8-4E7F-A81D-0F7CD72A2545}" dt="2026-01-14T14:05:01.073" v="891" actId="478"/>
          <ac:picMkLst>
            <pc:docMk/>
            <pc:sldMk cId="2676046602" sldId="9372"/>
            <ac:picMk id="15" creationId="{E2DA09A2-FA53-642D-073F-13DD5B47719E}"/>
          </ac:picMkLst>
        </pc:picChg>
        <pc:picChg chg="del">
          <ac:chgData name="Julian Rodriguez" userId="fb5d4300-8ebc-4495-a334-6bac9ee222a0" providerId="ADAL" clId="{E4716B74-4EB8-4E7F-A81D-0F7CD72A2545}" dt="2026-01-14T14:05:01.073" v="891" actId="478"/>
          <ac:picMkLst>
            <pc:docMk/>
            <pc:sldMk cId="2676046602" sldId="9372"/>
            <ac:picMk id="17" creationId="{6563FBCD-6F20-FBFE-EB80-BC4D7DBA2DC9}"/>
          </ac:picMkLst>
        </pc:picChg>
        <pc:picChg chg="mod">
          <ac:chgData name="Julian Rodriguez" userId="fb5d4300-8ebc-4495-a334-6bac9ee222a0" providerId="ADAL" clId="{E4716B74-4EB8-4E7F-A81D-0F7CD72A2545}" dt="2026-01-14T14:04:57.074" v="890" actId="962"/>
          <ac:picMkLst>
            <pc:docMk/>
            <pc:sldMk cId="2676046602" sldId="9372"/>
            <ac:picMk id="19" creationId="{78BADAA6-98AA-6600-BD07-28BE4A319EC8}"/>
          </ac:picMkLst>
        </pc:picChg>
        <pc:picChg chg="del mod">
          <ac:chgData name="Julian Rodriguez" userId="fb5d4300-8ebc-4495-a334-6bac9ee222a0" providerId="ADAL" clId="{E4716B74-4EB8-4E7F-A81D-0F7CD72A2545}" dt="2026-01-14T14:05:01.073" v="891" actId="478"/>
          <ac:picMkLst>
            <pc:docMk/>
            <pc:sldMk cId="2676046602" sldId="9372"/>
            <ac:picMk id="23" creationId="{6D05770D-AE72-0352-9298-5352387CDDB1}"/>
          </ac:picMkLst>
        </pc:picChg>
        <pc:picChg chg="add mod">
          <ac:chgData name="Julian Rodriguez" userId="fb5d4300-8ebc-4495-a334-6bac9ee222a0" providerId="ADAL" clId="{E4716B74-4EB8-4E7F-A81D-0F7CD72A2545}" dt="2026-01-14T14:05:13.757" v="896" actId="27614"/>
          <ac:picMkLst>
            <pc:docMk/>
            <pc:sldMk cId="2676046602" sldId="9372"/>
            <ac:picMk id="24" creationId="{4588D293-3656-42CD-B03B-EC7A50D75E26}"/>
          </ac:picMkLst>
        </pc:picChg>
        <pc:picChg chg="del">
          <ac:chgData name="Julian Rodriguez" userId="fb5d4300-8ebc-4495-a334-6bac9ee222a0" providerId="ADAL" clId="{E4716B74-4EB8-4E7F-A81D-0F7CD72A2545}" dt="2026-01-14T14:05:01.073" v="891" actId="478"/>
          <ac:picMkLst>
            <pc:docMk/>
            <pc:sldMk cId="2676046602" sldId="9372"/>
            <ac:picMk id="25" creationId="{051E33F8-78F0-002F-9B7C-61CEE3CB6449}"/>
          </ac:picMkLst>
        </pc:picChg>
        <pc:picChg chg="add mod">
          <ac:chgData name="Julian Rodriguez" userId="fb5d4300-8ebc-4495-a334-6bac9ee222a0" providerId="ADAL" clId="{E4716B74-4EB8-4E7F-A81D-0F7CD72A2545}" dt="2026-01-14T14:05:13.659" v="894" actId="27614"/>
          <ac:picMkLst>
            <pc:docMk/>
            <pc:sldMk cId="2676046602" sldId="9372"/>
            <ac:picMk id="27" creationId="{14BB3DE3-505D-E84A-1A9B-AF96A6645084}"/>
          </ac:picMkLst>
        </pc:picChg>
        <pc:picChg chg="add mod">
          <ac:chgData name="Julian Rodriguez" userId="fb5d4300-8ebc-4495-a334-6bac9ee222a0" providerId="ADAL" clId="{E4716B74-4EB8-4E7F-A81D-0F7CD72A2545}" dt="2026-01-14T14:05:13.992" v="904" actId="27614"/>
          <ac:picMkLst>
            <pc:docMk/>
            <pc:sldMk cId="2676046602" sldId="9372"/>
            <ac:picMk id="29" creationId="{20507B48-5F96-66F7-667D-92CD3BA9B4D8}"/>
          </ac:picMkLst>
        </pc:picChg>
        <pc:picChg chg="add mod">
          <ac:chgData name="Julian Rodriguez" userId="fb5d4300-8ebc-4495-a334-6bac9ee222a0" providerId="ADAL" clId="{E4716B74-4EB8-4E7F-A81D-0F7CD72A2545}" dt="2026-01-14T14:05:13.960" v="902" actId="27614"/>
          <ac:picMkLst>
            <pc:docMk/>
            <pc:sldMk cId="2676046602" sldId="9372"/>
            <ac:picMk id="31" creationId="{37F083C9-A07B-6034-9E25-173975A6B1EE}"/>
          </ac:picMkLst>
        </pc:picChg>
        <pc:picChg chg="add mod">
          <ac:chgData name="Julian Rodriguez" userId="fb5d4300-8ebc-4495-a334-6bac9ee222a0" providerId="ADAL" clId="{E4716B74-4EB8-4E7F-A81D-0F7CD72A2545}" dt="2026-01-14T14:05:13.867" v="900" actId="27614"/>
          <ac:picMkLst>
            <pc:docMk/>
            <pc:sldMk cId="2676046602" sldId="9372"/>
            <ac:picMk id="33" creationId="{56885B00-2EB9-AE7D-DD3A-0015608ECB3D}"/>
          </ac:picMkLst>
        </pc:picChg>
        <pc:picChg chg="add mod">
          <ac:chgData name="Julian Rodriguez" userId="fb5d4300-8ebc-4495-a334-6bac9ee222a0" providerId="ADAL" clId="{E4716B74-4EB8-4E7F-A81D-0F7CD72A2545}" dt="2026-01-14T14:05:13.992" v="905" actId="962"/>
          <ac:picMkLst>
            <pc:docMk/>
            <pc:sldMk cId="2676046602" sldId="9372"/>
            <ac:picMk id="35" creationId="{79B98702-3FF5-0EBE-5F13-B7BAACBEC1B9}"/>
          </ac:picMkLst>
        </pc:picChg>
      </pc:sldChg>
      <pc:sldChg chg="addSp delSp modSp add mod">
        <pc:chgData name="Julian Rodriguez" userId="fb5d4300-8ebc-4495-a334-6bac9ee222a0" providerId="ADAL" clId="{E4716B74-4EB8-4E7F-A81D-0F7CD72A2545}" dt="2026-01-14T14:05:36.626" v="920" actId="27614"/>
        <pc:sldMkLst>
          <pc:docMk/>
          <pc:sldMk cId="4037828902" sldId="9373"/>
        </pc:sldMkLst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3" creationId="{8C4E1C0D-4458-5D85-DE33-BFB0270B2949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9" creationId="{130E94AE-7E50-A506-7994-1F8A1700F4C5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11" creationId="{7DE111F3-FD13-32A8-9AA5-361402EAA07A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13" creationId="{A7609AD5-8DB7-4D82-8996-5E23690AE5D2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15" creationId="{1C9E867B-E90D-F1CD-1005-F37E509300F5}"/>
          </ac:spMkLst>
        </pc:spChg>
        <pc:spChg chg="add del mod">
          <ac:chgData name="Julian Rodriguez" userId="fb5d4300-8ebc-4495-a334-6bac9ee222a0" providerId="ADAL" clId="{E4716B74-4EB8-4E7F-A81D-0F7CD72A2545}" dt="2026-01-14T14:05:31.745" v="908"/>
          <ac:spMkLst>
            <pc:docMk/>
            <pc:sldMk cId="4037828902" sldId="9373"/>
            <ac:spMk id="17" creationId="{4317DCD7-5405-40E0-C4C1-668C16796C8E}"/>
          </ac:spMkLst>
        </pc:spChg>
        <pc:picChg chg="mod">
          <ac:chgData name="Julian Rodriguez" userId="fb5d4300-8ebc-4495-a334-6bac9ee222a0" providerId="ADAL" clId="{E4716B74-4EB8-4E7F-A81D-0F7CD72A2545}" dt="2026-01-14T14:05:36.626" v="920" actId="27614"/>
          <ac:picMkLst>
            <pc:docMk/>
            <pc:sldMk cId="4037828902" sldId="9373"/>
            <ac:picMk id="19" creationId="{DE55F7E5-6BE1-2DAB-98AE-53F11D85BBF3}"/>
          </ac:picMkLst>
        </pc:picChg>
        <pc:picChg chg="mod">
          <ac:chgData name="Julian Rodriguez" userId="fb5d4300-8ebc-4495-a334-6bac9ee222a0" providerId="ADAL" clId="{E4716B74-4EB8-4E7F-A81D-0F7CD72A2545}" dt="2026-01-14T14:05:36.516" v="918" actId="27614"/>
          <ac:picMkLst>
            <pc:docMk/>
            <pc:sldMk cId="4037828902" sldId="9373"/>
            <ac:picMk id="21" creationId="{6C3A7E51-10DD-BB86-02F3-53BCA5D1C7BB}"/>
          </ac:picMkLst>
        </pc:picChg>
        <pc:picChg chg="add mod">
          <ac:chgData name="Julian Rodriguez" userId="fb5d4300-8ebc-4495-a334-6bac9ee222a0" providerId="ADAL" clId="{E4716B74-4EB8-4E7F-A81D-0F7CD72A2545}" dt="2026-01-14T14:05:36.421" v="912" actId="27614"/>
          <ac:picMkLst>
            <pc:docMk/>
            <pc:sldMk cId="4037828902" sldId="9373"/>
            <ac:picMk id="23" creationId="{7BF5B797-0B8B-6368-1720-1B2843A5BB64}"/>
          </ac:picMkLst>
        </pc:picChg>
        <pc:picChg chg="del">
          <ac:chgData name="Julian Rodriguez" userId="fb5d4300-8ebc-4495-a334-6bac9ee222a0" providerId="ADAL" clId="{E4716B74-4EB8-4E7F-A81D-0F7CD72A2545}" dt="2026-01-14T14:05:23.691" v="907" actId="478"/>
          <ac:picMkLst>
            <pc:docMk/>
            <pc:sldMk cId="4037828902" sldId="9373"/>
            <ac:picMk id="24" creationId="{84B31094-20D6-91EA-7457-C864D5827840}"/>
          </ac:picMkLst>
        </pc:picChg>
        <pc:picChg chg="add mod">
          <ac:chgData name="Julian Rodriguez" userId="fb5d4300-8ebc-4495-a334-6bac9ee222a0" providerId="ADAL" clId="{E4716B74-4EB8-4E7F-A81D-0F7CD72A2545}" dt="2026-01-14T14:05:36.421" v="914" actId="27614"/>
          <ac:picMkLst>
            <pc:docMk/>
            <pc:sldMk cId="4037828902" sldId="9373"/>
            <ac:picMk id="26" creationId="{065E4F7A-6FBA-A080-9565-B2DD67B06A0F}"/>
          </ac:picMkLst>
        </pc:picChg>
        <pc:picChg chg="add mod">
          <ac:chgData name="Julian Rodriguez" userId="fb5d4300-8ebc-4495-a334-6bac9ee222a0" providerId="ADAL" clId="{E4716B74-4EB8-4E7F-A81D-0F7CD72A2545}" dt="2026-01-14T14:05:36.426" v="916" actId="27614"/>
          <ac:picMkLst>
            <pc:docMk/>
            <pc:sldMk cId="4037828902" sldId="9373"/>
            <ac:picMk id="30" creationId="{107490FC-63F6-C456-B194-87C811617DEB}"/>
          </ac:picMkLst>
        </pc:picChg>
        <pc:picChg chg="del">
          <ac:chgData name="Julian Rodriguez" userId="fb5d4300-8ebc-4495-a334-6bac9ee222a0" providerId="ADAL" clId="{E4716B74-4EB8-4E7F-A81D-0F7CD72A2545}" dt="2026-01-14T14:05:23.691" v="907" actId="478"/>
          <ac:picMkLst>
            <pc:docMk/>
            <pc:sldMk cId="4037828902" sldId="9373"/>
            <ac:picMk id="31" creationId="{CF8E8DBD-B223-69DA-3DB2-1923E9BE0D16}"/>
          </ac:picMkLst>
        </pc:picChg>
        <pc:picChg chg="del">
          <ac:chgData name="Julian Rodriguez" userId="fb5d4300-8ebc-4495-a334-6bac9ee222a0" providerId="ADAL" clId="{E4716B74-4EB8-4E7F-A81D-0F7CD72A2545}" dt="2026-01-14T14:05:23.691" v="907" actId="478"/>
          <ac:picMkLst>
            <pc:docMk/>
            <pc:sldMk cId="4037828902" sldId="9373"/>
            <ac:picMk id="33" creationId="{073B5B9B-C47A-B206-6D3C-0241BDDF558C}"/>
          </ac:picMkLst>
        </pc:picChg>
        <pc:picChg chg="add mod">
          <ac:chgData name="Julian Rodriguez" userId="fb5d4300-8ebc-4495-a334-6bac9ee222a0" providerId="ADAL" clId="{E4716B74-4EB8-4E7F-A81D-0F7CD72A2545}" dt="2026-01-14T14:05:36.421" v="910" actId="27614"/>
          <ac:picMkLst>
            <pc:docMk/>
            <pc:sldMk cId="4037828902" sldId="9373"/>
            <ac:picMk id="34" creationId="{AE4BE5D0-F619-78C3-E652-E2423017A964}"/>
          </ac:picMkLst>
        </pc:picChg>
        <pc:picChg chg="del">
          <ac:chgData name="Julian Rodriguez" userId="fb5d4300-8ebc-4495-a334-6bac9ee222a0" providerId="ADAL" clId="{E4716B74-4EB8-4E7F-A81D-0F7CD72A2545}" dt="2026-01-14T14:05:23.691" v="907" actId="478"/>
          <ac:picMkLst>
            <pc:docMk/>
            <pc:sldMk cId="4037828902" sldId="9373"/>
            <ac:picMk id="35" creationId="{E2B9869C-28AD-D679-3814-07F777E6E85E}"/>
          </ac:picMkLst>
        </pc:picChg>
      </pc:sldChg>
      <pc:sldChg chg="addSp delSp modSp add mod">
        <pc:chgData name="Julian Rodriguez" userId="fb5d4300-8ebc-4495-a334-6bac9ee222a0" providerId="ADAL" clId="{E4716B74-4EB8-4E7F-A81D-0F7CD72A2545}" dt="2026-01-14T14:05:51.576" v="929" actId="27614"/>
        <pc:sldMkLst>
          <pc:docMk/>
          <pc:sldMk cId="1773687780" sldId="9374"/>
        </pc:sldMkLst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3" creationId="{DECADBAD-509E-843C-0B82-446D779F5D30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9" creationId="{AF09E1FD-EB76-DC52-467C-C1C698BF791C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11" creationId="{EA6FC1B0-13DB-6B23-E5E3-AFB208F72DC2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13" creationId="{D42987E8-3959-6A76-683F-24013796464A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15" creationId="{472CC88E-D2BF-492A-B808-17E8DDEEE16C}"/>
          </ac:spMkLst>
        </pc:spChg>
        <pc:spChg chg="add del mod">
          <ac:chgData name="Julian Rodriguez" userId="fb5d4300-8ebc-4495-a334-6bac9ee222a0" providerId="ADAL" clId="{E4716B74-4EB8-4E7F-A81D-0F7CD72A2545}" dt="2026-01-14T14:05:45.831" v="923"/>
          <ac:spMkLst>
            <pc:docMk/>
            <pc:sldMk cId="1773687780" sldId="9374"/>
            <ac:spMk id="17" creationId="{FAE80D26-E0CF-DF0C-D7C8-55B3A8262CF1}"/>
          </ac:spMkLst>
        </pc:spChg>
        <pc:picChg chg="mod">
          <ac:chgData name="Julian Rodriguez" userId="fb5d4300-8ebc-4495-a334-6bac9ee222a0" providerId="ADAL" clId="{E4716B74-4EB8-4E7F-A81D-0F7CD72A2545}" dt="2026-01-14T14:05:36.626" v="921" actId="962"/>
          <ac:picMkLst>
            <pc:docMk/>
            <pc:sldMk cId="1773687780" sldId="9374"/>
            <ac:picMk id="19" creationId="{45B02744-1CFD-125F-63F5-F69B1D581292}"/>
          </ac:picMkLst>
        </pc:picChg>
        <pc:picChg chg="add mod">
          <ac:chgData name="Julian Rodriguez" userId="fb5d4300-8ebc-4495-a334-6bac9ee222a0" providerId="ADAL" clId="{E4716B74-4EB8-4E7F-A81D-0F7CD72A2545}" dt="2026-01-14T14:05:51.394" v="927" actId="27614"/>
          <ac:picMkLst>
            <pc:docMk/>
            <pc:sldMk cId="1773687780" sldId="9374"/>
            <ac:picMk id="20" creationId="{F8EE5314-28E2-6207-EC38-8CA70F5363D4}"/>
          </ac:picMkLst>
        </pc:picChg>
        <pc:picChg chg="del">
          <ac:chgData name="Julian Rodriguez" userId="fb5d4300-8ebc-4495-a334-6bac9ee222a0" providerId="ADAL" clId="{E4716B74-4EB8-4E7F-A81D-0F7CD72A2545}" dt="2026-01-14T14:05:38.277" v="922" actId="478"/>
          <ac:picMkLst>
            <pc:docMk/>
            <pc:sldMk cId="1773687780" sldId="9374"/>
            <ac:picMk id="21" creationId="{1B8F19A4-5971-8130-886E-E381AD4B5F5D}"/>
          </ac:picMkLst>
        </pc:picChg>
        <pc:picChg chg="add mod">
          <ac:chgData name="Julian Rodriguez" userId="fb5d4300-8ebc-4495-a334-6bac9ee222a0" providerId="ADAL" clId="{E4716B74-4EB8-4E7F-A81D-0F7CD72A2545}" dt="2026-01-14T14:05:51.385" v="924" actId="27614"/>
          <ac:picMkLst>
            <pc:docMk/>
            <pc:sldMk cId="1773687780" sldId="9374"/>
            <ac:picMk id="24" creationId="{99EA19DF-C355-1EF9-4729-6F141DC1EBF1}"/>
          </ac:picMkLst>
        </pc:picChg>
        <pc:picChg chg="del">
          <ac:chgData name="Julian Rodriguez" userId="fb5d4300-8ebc-4495-a334-6bac9ee222a0" providerId="ADAL" clId="{E4716B74-4EB8-4E7F-A81D-0F7CD72A2545}" dt="2026-01-14T14:05:38.277" v="922" actId="478"/>
          <ac:picMkLst>
            <pc:docMk/>
            <pc:sldMk cId="1773687780" sldId="9374"/>
            <ac:picMk id="26" creationId="{2ED3814C-89C8-4235-AB65-CBEF5EDAD872}"/>
          </ac:picMkLst>
        </pc:picChg>
        <pc:picChg chg="add mod">
          <ac:chgData name="Julian Rodriguez" userId="fb5d4300-8ebc-4495-a334-6bac9ee222a0" providerId="ADAL" clId="{E4716B74-4EB8-4E7F-A81D-0F7CD72A2545}" dt="2026-01-14T14:05:51.576" v="929" actId="27614"/>
          <ac:picMkLst>
            <pc:docMk/>
            <pc:sldMk cId="1773687780" sldId="9374"/>
            <ac:picMk id="27" creationId="{A2C7DDC7-F374-F5B2-2CF6-E82F4077F79A}"/>
          </ac:picMkLst>
        </pc:picChg>
        <pc:picChg chg="mod">
          <ac:chgData name="Julian Rodriguez" userId="fb5d4300-8ebc-4495-a334-6bac9ee222a0" providerId="ADAL" clId="{E4716B74-4EB8-4E7F-A81D-0F7CD72A2545}" dt="2026-01-14T14:05:51.481" v="928" actId="27614"/>
          <ac:picMkLst>
            <pc:docMk/>
            <pc:sldMk cId="1773687780" sldId="9374"/>
            <ac:picMk id="29" creationId="{BB909861-2285-9482-5F9E-AB5161625340}"/>
          </ac:picMkLst>
        </pc:picChg>
        <pc:picChg chg="del mod">
          <ac:chgData name="Julian Rodriguez" userId="fb5d4300-8ebc-4495-a334-6bac9ee222a0" providerId="ADAL" clId="{E4716B74-4EB8-4E7F-A81D-0F7CD72A2545}" dt="2026-01-14T14:05:38.277" v="922" actId="478"/>
          <ac:picMkLst>
            <pc:docMk/>
            <pc:sldMk cId="1773687780" sldId="9374"/>
            <ac:picMk id="30" creationId="{F3D8FA4E-4962-845C-62E9-2550484A4699}"/>
          </ac:picMkLst>
        </pc:picChg>
        <pc:picChg chg="add mod">
          <ac:chgData name="Julian Rodriguez" userId="fb5d4300-8ebc-4495-a334-6bac9ee222a0" providerId="ADAL" clId="{E4716B74-4EB8-4E7F-A81D-0F7CD72A2545}" dt="2026-01-14T14:05:51.385" v="925" actId="27614"/>
          <ac:picMkLst>
            <pc:docMk/>
            <pc:sldMk cId="1773687780" sldId="9374"/>
            <ac:picMk id="32" creationId="{0DE1D352-117F-3D31-813C-7762C41F3146}"/>
          </ac:picMkLst>
        </pc:picChg>
        <pc:picChg chg="del">
          <ac:chgData name="Julian Rodriguez" userId="fb5d4300-8ebc-4495-a334-6bac9ee222a0" providerId="ADAL" clId="{E4716B74-4EB8-4E7F-A81D-0F7CD72A2545}" dt="2026-01-14T14:05:38.277" v="922" actId="478"/>
          <ac:picMkLst>
            <pc:docMk/>
            <pc:sldMk cId="1773687780" sldId="9374"/>
            <ac:picMk id="34" creationId="{AA61C88A-B9D0-9855-D8B3-35AE6CC1C66E}"/>
          </ac:picMkLst>
        </pc:picChg>
        <pc:picChg chg="mod">
          <ac:chgData name="Julian Rodriguez" userId="fb5d4300-8ebc-4495-a334-6bac9ee222a0" providerId="ADAL" clId="{E4716B74-4EB8-4E7F-A81D-0F7CD72A2545}" dt="2026-01-14T14:05:51.392" v="926" actId="27614"/>
          <ac:picMkLst>
            <pc:docMk/>
            <pc:sldMk cId="1773687780" sldId="9374"/>
            <ac:picMk id="35" creationId="{AC8C5F5D-BBC1-8BEF-508C-E64452D2D83F}"/>
          </ac:picMkLst>
        </pc:picChg>
      </pc:sldChg>
      <pc:sldChg chg="addSp delSp modSp add mod">
        <pc:chgData name="Julian Rodriguez" userId="fb5d4300-8ebc-4495-a334-6bac9ee222a0" providerId="ADAL" clId="{E4716B74-4EB8-4E7F-A81D-0F7CD72A2545}" dt="2026-01-14T14:06:21.969" v="946" actId="962"/>
        <pc:sldMkLst>
          <pc:docMk/>
          <pc:sldMk cId="686748568" sldId="9375"/>
        </pc:sldMkLst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3" creationId="{B64D0E75-216A-7F0C-CDDA-ADA25C80CC9B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9" creationId="{49FD50B5-5DFF-5CD5-EDA0-57BFAF337ABF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11" creationId="{4DA48183-8985-3251-C220-A3E390C52FB9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13" creationId="{F15864A5-E5C7-7F74-0EBF-6AA53B932ED9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15" creationId="{6C66BBB9-0972-A781-034F-BCCB0A7D2B5B}"/>
          </ac:spMkLst>
        </pc:spChg>
        <pc:spChg chg="add del mod">
          <ac:chgData name="Julian Rodriguez" userId="fb5d4300-8ebc-4495-a334-6bac9ee222a0" providerId="ADAL" clId="{E4716B74-4EB8-4E7F-A81D-0F7CD72A2545}" dt="2026-01-14T14:06:14.097" v="934"/>
          <ac:spMkLst>
            <pc:docMk/>
            <pc:sldMk cId="686748568" sldId="9375"/>
            <ac:spMk id="17" creationId="{20A63FF5-C0F9-E5FB-5422-195FCD3A3F28}"/>
          </ac:spMkLst>
        </pc:spChg>
        <pc:picChg chg="add mod">
          <ac:chgData name="Julian Rodriguez" userId="fb5d4300-8ebc-4495-a334-6bac9ee222a0" providerId="ADAL" clId="{E4716B74-4EB8-4E7F-A81D-0F7CD72A2545}" dt="2026-01-14T14:06:21.528" v="935" actId="27614"/>
          <ac:picMkLst>
            <pc:docMk/>
            <pc:sldMk cId="686748568" sldId="9375"/>
            <ac:picMk id="19" creationId="{76102E44-510D-EDE3-A70E-71466996D942}"/>
          </ac:picMkLst>
        </pc:picChg>
        <pc:picChg chg="del mod">
          <ac:chgData name="Julian Rodriguez" userId="fb5d4300-8ebc-4495-a334-6bac9ee222a0" providerId="ADAL" clId="{E4716B74-4EB8-4E7F-A81D-0F7CD72A2545}" dt="2026-01-14T14:05:59.314" v="933" actId="478"/>
          <ac:picMkLst>
            <pc:docMk/>
            <pc:sldMk cId="686748568" sldId="9375"/>
            <ac:picMk id="20" creationId="{FF9AFECF-2308-CF7B-48ED-B666B473DAA4}"/>
          </ac:picMkLst>
        </pc:picChg>
        <pc:picChg chg="mod">
          <ac:chgData name="Julian Rodriguez" userId="fb5d4300-8ebc-4495-a334-6bac9ee222a0" providerId="ADAL" clId="{E4716B74-4EB8-4E7F-A81D-0F7CD72A2545}" dt="2026-01-14T14:06:21.531" v="937" actId="27614"/>
          <ac:picMkLst>
            <pc:docMk/>
            <pc:sldMk cId="686748568" sldId="9375"/>
            <ac:picMk id="22" creationId="{5584EF13-83BF-8B40-B0E0-9A499C408E1A}"/>
          </ac:picMkLst>
        </pc:picChg>
        <pc:picChg chg="add mod">
          <ac:chgData name="Julian Rodriguez" userId="fb5d4300-8ebc-4495-a334-6bac9ee222a0" providerId="ADAL" clId="{E4716B74-4EB8-4E7F-A81D-0F7CD72A2545}" dt="2026-01-14T14:06:21.957" v="939" actId="27614"/>
          <ac:picMkLst>
            <pc:docMk/>
            <pc:sldMk cId="686748568" sldId="9375"/>
            <ac:picMk id="25" creationId="{94D93BAB-D6E1-CB1A-26AC-C199BEDF7602}"/>
          </ac:picMkLst>
        </pc:picChg>
        <pc:picChg chg="add mod">
          <ac:chgData name="Julian Rodriguez" userId="fb5d4300-8ebc-4495-a334-6bac9ee222a0" providerId="ADAL" clId="{E4716B74-4EB8-4E7F-A81D-0F7CD72A2545}" dt="2026-01-14T14:06:21.967" v="945" actId="27614"/>
          <ac:picMkLst>
            <pc:docMk/>
            <pc:sldMk cId="686748568" sldId="9375"/>
            <ac:picMk id="28" creationId="{86260BBD-D66F-6BD3-4CF1-228ACE64A3C5}"/>
          </ac:picMkLst>
        </pc:picChg>
        <pc:picChg chg="del">
          <ac:chgData name="Julian Rodriguez" userId="fb5d4300-8ebc-4495-a334-6bac9ee222a0" providerId="ADAL" clId="{E4716B74-4EB8-4E7F-A81D-0F7CD72A2545}" dt="2026-01-14T14:05:59.314" v="933" actId="478"/>
          <ac:picMkLst>
            <pc:docMk/>
            <pc:sldMk cId="686748568" sldId="9375"/>
            <ac:picMk id="29" creationId="{CCC8C27F-7772-BB9B-A9B9-B37C84A6F0BD}"/>
          </ac:picMkLst>
        </pc:picChg>
        <pc:picChg chg="add mod">
          <ac:chgData name="Julian Rodriguez" userId="fb5d4300-8ebc-4495-a334-6bac9ee222a0" providerId="ADAL" clId="{E4716B74-4EB8-4E7F-A81D-0F7CD72A2545}" dt="2026-01-14T14:06:21.965" v="943" actId="27614"/>
          <ac:picMkLst>
            <pc:docMk/>
            <pc:sldMk cId="686748568" sldId="9375"/>
            <ac:picMk id="31" creationId="{21951179-DF52-F8F9-3120-A1A644B04315}"/>
          </ac:picMkLst>
        </pc:picChg>
        <pc:picChg chg="del mod">
          <ac:chgData name="Julian Rodriguez" userId="fb5d4300-8ebc-4495-a334-6bac9ee222a0" providerId="ADAL" clId="{E4716B74-4EB8-4E7F-A81D-0F7CD72A2545}" dt="2026-01-14T14:05:59.314" v="933" actId="478"/>
          <ac:picMkLst>
            <pc:docMk/>
            <pc:sldMk cId="686748568" sldId="9375"/>
            <ac:picMk id="32" creationId="{74CADDC3-1814-1E7A-A64A-F7673AA720F0}"/>
          </ac:picMkLst>
        </pc:picChg>
        <pc:picChg chg="mod">
          <ac:chgData name="Julian Rodriguez" userId="fb5d4300-8ebc-4495-a334-6bac9ee222a0" providerId="ADAL" clId="{E4716B74-4EB8-4E7F-A81D-0F7CD72A2545}" dt="2026-01-14T14:06:21.969" v="946" actId="962"/>
          <ac:picMkLst>
            <pc:docMk/>
            <pc:sldMk cId="686748568" sldId="9375"/>
            <ac:picMk id="34" creationId="{0334E159-DBD1-63F4-F882-F9C2723901B8}"/>
          </ac:picMkLst>
        </pc:picChg>
        <pc:picChg chg="del">
          <ac:chgData name="Julian Rodriguez" userId="fb5d4300-8ebc-4495-a334-6bac9ee222a0" providerId="ADAL" clId="{E4716B74-4EB8-4E7F-A81D-0F7CD72A2545}" dt="2026-01-14T14:05:59.314" v="933" actId="478"/>
          <ac:picMkLst>
            <pc:docMk/>
            <pc:sldMk cId="686748568" sldId="9375"/>
            <ac:picMk id="35" creationId="{F34DB603-5CD4-47CB-8AC6-990C87E51867}"/>
          </ac:picMkLst>
        </pc:picChg>
      </pc:sldChg>
      <pc:sldChg chg="addSp delSp modSp new mod modClrScheme chgLayout">
        <pc:chgData name="Julian Rodriguez" userId="fb5d4300-8ebc-4495-a334-6bac9ee222a0" providerId="ADAL" clId="{E4716B74-4EB8-4E7F-A81D-0F7CD72A2545}" dt="2026-01-14T14:22:06.336" v="979" actId="20577"/>
        <pc:sldMkLst>
          <pc:docMk/>
          <pc:sldMk cId="1636364994" sldId="9376"/>
        </pc:sldMkLst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2" creationId="{5E935449-EC56-C07C-B02F-1E418D4401B1}"/>
          </ac:spMkLst>
        </pc:spChg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3" creationId="{3C888807-A363-C589-FBDC-E6F419095587}"/>
          </ac:spMkLst>
        </pc:spChg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4" creationId="{DEEB592F-47F7-B5EC-2327-F54443C027A9}"/>
          </ac:spMkLst>
        </pc:spChg>
        <pc:spChg chg="del mod ord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5" creationId="{871A34DD-D979-4715-221A-C83D5F48E525}"/>
          </ac:spMkLst>
        </pc:spChg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6" creationId="{11CE04F0-00B4-0AAE-F2D4-620236D0C24C}"/>
          </ac:spMkLst>
        </pc:spChg>
        <pc:spChg chg="del">
          <ac:chgData name="Julian Rodriguez" userId="fb5d4300-8ebc-4495-a334-6bac9ee222a0" providerId="ADAL" clId="{E4716B74-4EB8-4E7F-A81D-0F7CD72A2545}" dt="2026-01-14T14:22:04.187" v="976" actId="700"/>
          <ac:spMkLst>
            <pc:docMk/>
            <pc:sldMk cId="1636364994" sldId="9376"/>
            <ac:spMk id="7" creationId="{866940DD-6102-C6F9-AF02-27E05A546738}"/>
          </ac:spMkLst>
        </pc:spChg>
        <pc:spChg chg="add mod ord">
          <ac:chgData name="Julian Rodriguez" userId="fb5d4300-8ebc-4495-a334-6bac9ee222a0" providerId="ADAL" clId="{E4716B74-4EB8-4E7F-A81D-0F7CD72A2545}" dt="2026-01-14T14:22:06.336" v="979" actId="20577"/>
          <ac:spMkLst>
            <pc:docMk/>
            <pc:sldMk cId="1636364994" sldId="9376"/>
            <ac:spMk id="8" creationId="{46F462CF-D2F7-BFFE-74AF-5B2C1B01BEA0}"/>
          </ac:spMkLst>
        </pc:spChg>
      </pc:sldChg>
      <pc:sldChg chg="addSp delSp modSp new mod modClrScheme chgLayout">
        <pc:chgData name="Julian Rodriguez" userId="fb5d4300-8ebc-4495-a334-6bac9ee222a0" providerId="ADAL" clId="{E4716B74-4EB8-4E7F-A81D-0F7CD72A2545}" dt="2026-01-14T14:23:00.826" v="1044" actId="113"/>
        <pc:sldMkLst>
          <pc:docMk/>
          <pc:sldMk cId="3169888964" sldId="9377"/>
        </pc:sldMkLst>
        <pc:spChg chg="del mod ord">
          <ac:chgData name="Julian Rodriguez" userId="fb5d4300-8ebc-4495-a334-6bac9ee222a0" providerId="ADAL" clId="{E4716B74-4EB8-4E7F-A81D-0F7CD72A2545}" dt="2026-01-14T14:22:17.852" v="981" actId="700"/>
          <ac:spMkLst>
            <pc:docMk/>
            <pc:sldMk cId="3169888964" sldId="9377"/>
            <ac:spMk id="2" creationId="{1F656F38-89E9-95D1-E263-58E62BF70443}"/>
          </ac:spMkLst>
        </pc:spChg>
        <pc:spChg chg="add mod ord">
          <ac:chgData name="Julian Rodriguez" userId="fb5d4300-8ebc-4495-a334-6bac9ee222a0" providerId="ADAL" clId="{E4716B74-4EB8-4E7F-A81D-0F7CD72A2545}" dt="2026-01-14T14:23:00.826" v="1044" actId="113"/>
          <ac:spMkLst>
            <pc:docMk/>
            <pc:sldMk cId="3169888964" sldId="9377"/>
            <ac:spMk id="3" creationId="{68D18341-442E-3899-6ADC-DA54E2E41B91}"/>
          </ac:spMkLst>
        </pc:spChg>
        <pc:spChg chg="add mod ord">
          <ac:chgData name="Julian Rodriguez" userId="fb5d4300-8ebc-4495-a334-6bac9ee222a0" providerId="ADAL" clId="{E4716B74-4EB8-4E7F-A81D-0F7CD72A2545}" dt="2026-01-14T14:22:58.408" v="1042" actId="20577"/>
          <ac:spMkLst>
            <pc:docMk/>
            <pc:sldMk cId="3169888964" sldId="9377"/>
            <ac:spMk id="4" creationId="{4681FE7B-F624-CBD3-DF83-ACB705453E08}"/>
          </ac:spMkLst>
        </pc:spChg>
        <pc:spChg chg="add mod ord">
          <ac:chgData name="Julian Rodriguez" userId="fb5d4300-8ebc-4495-a334-6bac9ee222a0" providerId="ADAL" clId="{E4716B74-4EB8-4E7F-A81D-0F7CD72A2545}" dt="2026-01-14T14:22:17.852" v="981" actId="700"/>
          <ac:spMkLst>
            <pc:docMk/>
            <pc:sldMk cId="3169888964" sldId="9377"/>
            <ac:spMk id="5" creationId="{23F877A3-654F-69FB-C2BD-7A0A97184566}"/>
          </ac:spMkLst>
        </pc:spChg>
        <pc:spChg chg="add mod ord">
          <ac:chgData name="Julian Rodriguez" userId="fb5d4300-8ebc-4495-a334-6bac9ee222a0" providerId="ADAL" clId="{E4716B74-4EB8-4E7F-A81D-0F7CD72A2545}" dt="2026-01-14T14:22:17.852" v="981" actId="700"/>
          <ac:spMkLst>
            <pc:docMk/>
            <pc:sldMk cId="3169888964" sldId="9377"/>
            <ac:spMk id="6" creationId="{BB7007FA-244B-135F-50EC-DABFE27A7F10}"/>
          </ac:spMkLst>
        </pc:spChg>
        <pc:spChg chg="add mod ord">
          <ac:chgData name="Julian Rodriguez" userId="fb5d4300-8ebc-4495-a334-6bac9ee222a0" providerId="ADAL" clId="{E4716B74-4EB8-4E7F-A81D-0F7CD72A2545}" dt="2026-01-14T14:22:17.852" v="981" actId="700"/>
          <ac:spMkLst>
            <pc:docMk/>
            <pc:sldMk cId="3169888964" sldId="9377"/>
            <ac:spMk id="7" creationId="{9FF3D3B3-33E8-CDF3-039F-4C54AB50047B}"/>
          </ac:spMkLst>
        </pc:spChg>
        <pc:spChg chg="add mod ord">
          <ac:chgData name="Julian Rodriguez" userId="fb5d4300-8ebc-4495-a334-6bac9ee222a0" providerId="ADAL" clId="{E4716B74-4EB8-4E7F-A81D-0F7CD72A2545}" dt="2026-01-14T14:22:45.324" v="1020" actId="20577"/>
          <ac:spMkLst>
            <pc:docMk/>
            <pc:sldMk cId="3169888964" sldId="9377"/>
            <ac:spMk id="8" creationId="{0EAFE383-55D2-9A20-54D1-975A9E23E4D3}"/>
          </ac:spMkLst>
        </pc:spChg>
        <pc:spChg chg="add mod ord">
          <ac:chgData name="Julian Rodriguez" userId="fb5d4300-8ebc-4495-a334-6bac9ee222a0" providerId="ADAL" clId="{E4716B74-4EB8-4E7F-A81D-0F7CD72A2545}" dt="2026-01-14T14:22:26.579" v="989" actId="14100"/>
          <ac:spMkLst>
            <pc:docMk/>
            <pc:sldMk cId="3169888964" sldId="9377"/>
            <ac:spMk id="9" creationId="{6B6541AE-311E-C5DA-E255-081574812E0D}"/>
          </ac:spMkLst>
        </pc:spChg>
      </pc:sldChg>
      <pc:sldMasterChg chg="delSldLayout">
        <pc:chgData name="Julian Rodriguez" userId="fb5d4300-8ebc-4495-a334-6bac9ee222a0" providerId="ADAL" clId="{E4716B74-4EB8-4E7F-A81D-0F7CD72A2545}" dt="2026-01-06T15:22:16.222" v="501" actId="18676"/>
        <pc:sldMasterMkLst>
          <pc:docMk/>
          <pc:sldMasterMk cId="2420837317" sldId="2147483660"/>
        </pc:sldMasterMkLst>
      </pc:sldMaster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C899083-D5BE-7BE7-01CB-208ADFC6CC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636AF58-6051-01BE-17EA-5E293188C8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04412-6EFB-4EE4-ADD1-4E779F5954B3}" type="datetimeFigureOut">
              <a:rPr lang="es-CO" smtClean="0"/>
              <a:t>22/01/2026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EDC0DA-1E8F-83E9-E5F8-1BA92D3E24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958749-68B3-57AF-9597-BD6C210ED8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5E280-12A2-49FE-A8D2-E19FE9949B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6989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1E700-B17A-47F8-8CC6-D48EF995F8C8}" type="datetimeFigureOut">
              <a:rPr lang="es-CO" smtClean="0"/>
              <a:t>22/01/2026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36F0D-2713-4EAE-B195-D7473D1BCD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8954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02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798D-89BA-7F82-ADFA-D35B87222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C6A1746-445D-3D41-8F07-E9A5F43A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4D1F8B-3361-E3C8-668D-B3ABFDD82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C3FC2B-CA02-94F0-FE23-48C3B167B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146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0AB53-03D6-D70E-8CDD-17AB19E26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ABFBE6-8658-ACC9-6EF3-40FAFEC29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9782D6-C45F-EF47-B39E-01AE30FB6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2529AF-7B79-A03A-C257-0629EE952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829C77-CDBC-44BB-8C80-4CDB9C2B345E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26676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6.png"/><Relationship Id="rId6" Type="http://schemas.openxmlformats.org/officeDocument/2006/relationships/image" Target="../media/image7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sv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image" Target="../media/image23.sv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image" Target="../media/image27.sv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e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Relationship Id="rId4" Type="http://schemas.openxmlformats.org/officeDocument/2006/relationships/image" Target="../media/image33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sv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e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e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sv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e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eg"/><Relationship Id="rId3" Type="http://schemas.openxmlformats.org/officeDocument/2006/relationships/image" Target="../media/image42.png"/><Relationship Id="rId4" Type="http://schemas.openxmlformats.org/officeDocument/2006/relationships/image" Target="../media/image43.sv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e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image" Target="../media/image47.sv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jpe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sv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jpe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jpe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jpe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jpeg"/><Relationship Id="rId3" Type="http://schemas.openxmlformats.org/officeDocument/2006/relationships/image" Target="../media/image55.png"/><Relationship Id="rId4" Type="http://schemas.openxmlformats.org/officeDocument/2006/relationships/image" Target="../media/image56.sv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jpeg"/><Relationship Id="rId3" Type="http://schemas.openxmlformats.org/officeDocument/2006/relationships/image" Target="../media/image59.png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jpeg"/><Relationship Id="rId3" Type="http://schemas.openxmlformats.org/officeDocument/2006/relationships/image" Target="../media/image6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jpeg"/><Relationship Id="rId3" Type="http://schemas.openxmlformats.org/officeDocument/2006/relationships/image" Target="../media/image63.png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jpeg"/><Relationship Id="rId3" Type="http://schemas.openxmlformats.org/officeDocument/2006/relationships/image" Target="../media/image66.pn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jpeg"/><Relationship Id="rId3" Type="http://schemas.openxmlformats.org/officeDocument/2006/relationships/image" Target="../media/image68.png"/><Relationship Id="rId4" Type="http://schemas.openxmlformats.org/officeDocument/2006/relationships/image" Target="../media/image69.sv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jpe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jpeg"/><Relationship Id="rId3" Type="http://schemas.openxmlformats.org/officeDocument/2006/relationships/image" Target="../media/image72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jpeg"/><Relationship Id="rId3" Type="http://schemas.openxmlformats.org/officeDocument/2006/relationships/image" Target="../media/image74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jpeg"/><Relationship Id="rId3" Type="http://schemas.openxmlformats.org/officeDocument/2006/relationships/image" Target="../media/image76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jpeg"/><Relationship Id="rId3" Type="http://schemas.openxmlformats.org/officeDocument/2006/relationships/image" Target="../media/image78.png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jpeg"/><Relationship Id="rId3" Type="http://schemas.openxmlformats.org/officeDocument/2006/relationships/image" Target="../media/image8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jpeg"/><Relationship Id="rId3" Type="http://schemas.openxmlformats.org/officeDocument/2006/relationships/image" Target="../media/image82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jpeg"/><Relationship Id="rId3" Type="http://schemas.openxmlformats.org/officeDocument/2006/relationships/image" Target="../media/image84.png"/><Relationship Id="rId4" Type="http://schemas.openxmlformats.org/officeDocument/2006/relationships/image" Target="../media/image85.sv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jpeg"/><Relationship Id="rId3" Type="http://schemas.openxmlformats.org/officeDocument/2006/relationships/image" Target="../media/image87.png"/><Relationship Id="rId4" Type="http://schemas.openxmlformats.org/officeDocument/2006/relationships/image" Target="../media/image88.svg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jpeg"/><Relationship Id="rId3" Type="http://schemas.openxmlformats.org/officeDocument/2006/relationships/image" Target="../media/image90.png"/><Relationship Id="rId4" Type="http://schemas.openxmlformats.org/officeDocument/2006/relationships/image" Target="../media/image91.sv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jpeg"/><Relationship Id="rId3" Type="http://schemas.openxmlformats.org/officeDocument/2006/relationships/image" Target="../media/image90.png"/><Relationship Id="rId4" Type="http://schemas.openxmlformats.org/officeDocument/2006/relationships/image" Target="../media/image91.sv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jpeg"/><Relationship Id="rId3" Type="http://schemas.openxmlformats.org/officeDocument/2006/relationships/image" Target="../media/image96.png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jpeg"/><Relationship Id="rId3" Type="http://schemas.openxmlformats.org/officeDocument/2006/relationships/image" Target="../media/image98.png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jpeg"/><Relationship Id="rId3" Type="http://schemas.openxmlformats.org/officeDocument/2006/relationships/image" Target="../media/image100.pn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svg"/><Relationship Id="rId5" Type="http://schemas.openxmlformats.org/officeDocument/2006/relationships/image" Target="../media/image4.png"/><Relationship Id="rId6" Type="http://schemas.openxmlformats.org/officeDocument/2006/relationships/image" Target="../media/image5.svg"/><Relationship Id="rId7" Type="http://schemas.openxmlformats.org/officeDocument/2006/relationships/image" Target="../media/image104.png"/><Relationship Id="rId8" Type="http://schemas.openxmlformats.org/officeDocument/2006/relationships/image" Target="../media/image105.svg"/><Relationship Id="rId9" Type="http://schemas.openxmlformats.org/officeDocument/2006/relationships/image" Target="../media/image106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DISPONIBIL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Con la cerveza Nativa, a base de yuca, Bavaria apoyará a Córdoba y Sucre -  360 Radio">
            <a:extLst>
              <a:ext uri="{FF2B5EF4-FFF2-40B4-BE49-F238E27FC236}">
                <a16:creationId xmlns:a16="http://schemas.microsoft.com/office/drawing/2014/main" id="{6D77A2DF-7D42-4AF8-B6BB-BD4B3E583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07CB3CF-0D1F-4855-A11C-85F1646481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ítulo 1">
            <a:extLst>
              <a:ext uri="{FF2B5EF4-FFF2-40B4-BE49-F238E27FC236}">
                <a16:creationId xmlns:a16="http://schemas.microsoft.com/office/drawing/2014/main" id="{F548388A-3071-4FC7-A6A6-ADC265D27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152502"/>
            <a:ext cx="9829800" cy="853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DISPONIBILIDAD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787503B-8867-4C6C-8D1B-14FF12C4F89B}"/>
              </a:ext>
            </a:extLst>
          </p:cNvPr>
          <p:cNvSpPr/>
          <p:nvPr/>
        </p:nvSpPr>
        <p:spPr>
          <a:xfrm>
            <a:off x="1167382" y="3152501"/>
            <a:ext cx="121487" cy="152589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E90C6A1A-6A0D-487C-ACDB-759A8B71A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60" y="5208077"/>
            <a:ext cx="1273660" cy="124181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F9C49E-341A-4E06-AEB7-CA1551FADA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032250"/>
            <a:ext cx="9829801" cy="646142"/>
          </a:xfrm>
        </p:spPr>
        <p:txBody>
          <a:bodyPr>
            <a:noAutofit/>
          </a:bodyPr>
          <a:lstStyle>
            <a:lvl1pPr marL="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 algn="l">
              <a:buNone/>
              <a:defRPr sz="5000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"/>
              <a:t>CIUDAD - MARCA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7F1E579B-B46C-48B7-9156-2741F18C4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560" y="5407728"/>
            <a:ext cx="2398404" cy="8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5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6 Objetos (2 Vall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5258BD5B-1CA1-4EF9-BA51-338AE299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C9038A59-0628-41A9-8320-22028DBE5BE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1358536" y="4660059"/>
            <a:ext cx="2317385" cy="13711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C4D9B291-FBFF-456E-BDE4-1F1E003C38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358536" y="1591084"/>
            <a:ext cx="4737464" cy="2985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id="{7B54D0BF-33ED-473F-B129-82126C2BAF80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778615" y="4660059"/>
            <a:ext cx="2317385" cy="13711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FF748F0E-94B9-4B88-88B6-2D04EA36F5FA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229240" y="1591084"/>
            <a:ext cx="4737464" cy="2985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71980798-57A5-4127-A814-3C616BCD9B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1F551F7E-5828-4978-86C4-06E08745F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84371FDB-0AFC-415C-AB12-9AD6759CA8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7C8770B6-B3B3-4502-8E08-83065DD64B3F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229240" y="4660059"/>
            <a:ext cx="2317385" cy="13711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DD5285A7-ACC5-4A7F-AAE8-9B7317769A5C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649319" y="4660059"/>
            <a:ext cx="2317385" cy="13711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6657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5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5258BD5B-1CA1-4EF9-BA51-338AE299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C9038A59-0628-41A9-8320-22028DBE5BE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29240" y="1587681"/>
            <a:ext cx="2427984" cy="21482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C4D9B291-FBFF-456E-BDE4-1F1E003C38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92188" y="1591084"/>
            <a:ext cx="5103812" cy="43840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id="{7B54D0BF-33ED-473F-B129-82126C2BAF80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765242" y="1587681"/>
            <a:ext cx="2427984" cy="21482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71980798-57A5-4127-A814-3C616BCD9B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1F551F7E-5828-4978-86C4-06E08745F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84371FDB-0AFC-415C-AB12-9AD6759CA8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7C8770B6-B3B3-4502-8E08-83065DD64B3F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229240" y="3826813"/>
            <a:ext cx="2427984" cy="21482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DD5285A7-ACC5-4A7F-AAE8-9B7317769A5C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765242" y="3826813"/>
            <a:ext cx="2427984" cy="21482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7808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bjetos (Secuenc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6E2274D9-127A-49B6-8207-7AB8E25D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D6532C48-114C-4CA4-948E-DB3BF45617E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09600" y="2845982"/>
            <a:ext cx="3678936" cy="23297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CB24698-4412-424B-B32A-D3E2F2000D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227D3EDF-B701-41D8-9826-21FA38493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24525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72442211-2229-40F5-9C2F-5880615FFC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533107A3-34FF-4190-BB8C-8A648CD71169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2937" y="2845982"/>
            <a:ext cx="3678936" cy="23297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EA2FA84C-E05C-4E5F-94B9-4448F575B18D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8216274" y="2836838"/>
            <a:ext cx="3678936" cy="23297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6780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Objetos (Secuenc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6E2274D9-127A-49B6-8207-7AB8E25D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D6532C48-114C-4CA4-948E-DB3BF45617E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22861" y="1781699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CB24698-4412-424B-B32A-D3E2F2000D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227D3EDF-B701-41D8-9826-21FA38493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24525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72442211-2229-40F5-9C2F-5880615FFC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EB6A7E-5540-2C1E-2940-92169348F672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522861" y="3928746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05044DFC-849F-F0E4-1ECB-BDE0CA07757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4364842" y="1774077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posición de imagen 2">
            <a:extLst>
              <a:ext uri="{FF2B5EF4-FFF2-40B4-BE49-F238E27FC236}">
                <a16:creationId xmlns:a16="http://schemas.microsoft.com/office/drawing/2014/main" id="{3BFB094A-383B-2DD0-F29A-02C4F57501C2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364842" y="3921124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6" name="Marcador de posición de imagen 2">
            <a:extLst>
              <a:ext uri="{FF2B5EF4-FFF2-40B4-BE49-F238E27FC236}">
                <a16:creationId xmlns:a16="http://schemas.microsoft.com/office/drawing/2014/main" id="{6C90E3CA-6216-C590-B74C-E788A7D14D87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198994" y="1774077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CB09157C-3737-4621-4233-8D370027BC16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8198994" y="3921124"/>
            <a:ext cx="3765359" cy="1709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585651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 3 Objetos Parade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6E2274D9-127A-49B6-8207-7AB8E25D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D6532C48-114C-4CA4-948E-DB3BF45617E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8200" y="1811383"/>
            <a:ext cx="3320143" cy="4188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CB24698-4412-424B-B32A-D3E2F2000D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227D3EDF-B701-41D8-9826-21FA38493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24525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72442211-2229-40F5-9C2F-5880615FFC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533107A3-34FF-4190-BB8C-8A648CD71169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383545" y="1811383"/>
            <a:ext cx="3320143" cy="4188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EA2FA84C-E05C-4E5F-94B9-4448F575B18D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7928891" y="1801994"/>
            <a:ext cx="3320143" cy="4188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627252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4 Objetos (Paraderos y Report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6E2274D9-127A-49B6-8207-7AB8E25D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D6532C48-114C-4CA4-948E-DB3BF45617E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722128" y="1640749"/>
            <a:ext cx="3347838" cy="21200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CB24698-4412-424B-B32A-D3E2F2000D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227D3EDF-B701-41D8-9826-21FA38493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72442211-2229-40F5-9C2F-5880615FFC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533107A3-34FF-4190-BB8C-8A648CD71169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248664" y="1640749"/>
            <a:ext cx="3347838" cy="21200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2">
            <a:extLst>
              <a:ext uri="{FF2B5EF4-FFF2-40B4-BE49-F238E27FC236}">
                <a16:creationId xmlns:a16="http://schemas.microsoft.com/office/drawing/2014/main" id="{3BEA7E37-4F48-4A71-B326-466B4E4BDFC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2722128" y="3925468"/>
            <a:ext cx="3347838" cy="21200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2">
            <a:extLst>
              <a:ext uri="{FF2B5EF4-FFF2-40B4-BE49-F238E27FC236}">
                <a16:creationId xmlns:a16="http://schemas.microsoft.com/office/drawing/2014/main" id="{EA2FA84C-E05C-4E5F-94B9-4448F575B18D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248664" y="3925468"/>
            <a:ext cx="3347838" cy="21200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69765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4 Objetos (Parader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A8C076B-86B2-451D-A9D7-C30D9789B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958" y="-735"/>
            <a:ext cx="4638675" cy="1724025"/>
          </a:xfrm>
          <a:prstGeom prst="rect">
            <a:avLst/>
          </a:prstGeom>
        </p:spPr>
      </p:pic>
      <p:sp>
        <p:nvSpPr>
          <p:cNvPr id="24" name="Marcador de posición de imagen 2">
            <a:extLst>
              <a:ext uri="{FF2B5EF4-FFF2-40B4-BE49-F238E27FC236}">
                <a16:creationId xmlns:a16="http://schemas.microsoft.com/office/drawing/2014/main" id="{39458DFF-AD41-4DDE-8901-5141F57A2760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472014" y="1870693"/>
            <a:ext cx="2744071" cy="40385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">
            <a:extLst>
              <a:ext uri="{FF2B5EF4-FFF2-40B4-BE49-F238E27FC236}">
                <a16:creationId xmlns:a16="http://schemas.microsoft.com/office/drawing/2014/main" id="{B6115D14-6215-4804-85E0-AB21EC77F04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08293" y="1870693"/>
            <a:ext cx="2744071" cy="40385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6" name="Marcador de posición de imagen 2">
            <a:extLst>
              <a:ext uri="{FF2B5EF4-FFF2-40B4-BE49-F238E27FC236}">
                <a16:creationId xmlns:a16="http://schemas.microsoft.com/office/drawing/2014/main" id="{5171D975-118D-4C96-9C33-29AF47284EFA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333810" y="1870693"/>
            <a:ext cx="2744071" cy="40385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PARADEROS O VALLAS MÓVILES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Marcador de posición de imagen 2">
            <a:extLst>
              <a:ext uri="{FF2B5EF4-FFF2-40B4-BE49-F238E27FC236}">
                <a16:creationId xmlns:a16="http://schemas.microsoft.com/office/drawing/2014/main" id="{84AF1DBC-EAD0-4A37-97E0-F8D7DD37F16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9195606" y="1868737"/>
            <a:ext cx="2744071" cy="40385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5E7ED76E-1252-42B7-9C8F-220856328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0A4D6AE-670D-40F4-9354-6685F9D746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172F8DDB-7B20-43EA-954D-01572FD1C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4176235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 6 Objetos (Paraderos o Vallas Móvi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posición de imagen 2">
            <a:extLst>
              <a:ext uri="{FF2B5EF4-FFF2-40B4-BE49-F238E27FC236}">
                <a16:creationId xmlns:a16="http://schemas.microsoft.com/office/drawing/2014/main" id="{E1914118-8B5D-48FD-9EE7-7509DFFE052D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14138" y="1607452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">
            <a:extLst>
              <a:ext uri="{FF2B5EF4-FFF2-40B4-BE49-F238E27FC236}">
                <a16:creationId xmlns:a16="http://schemas.microsoft.com/office/drawing/2014/main" id="{8ADDBE52-5DDD-41E2-9715-93AD5BB2D59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89233" y="1607452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F6853A6A-C6B6-4480-BE2A-62621B689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PARADEROS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Marcador de posición de imagen 2">
            <a:extLst>
              <a:ext uri="{FF2B5EF4-FFF2-40B4-BE49-F238E27FC236}">
                <a16:creationId xmlns:a16="http://schemas.microsoft.com/office/drawing/2014/main" id="{0D7C0510-21DF-4B89-B260-ECCE508D3C0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7839045" y="1607452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2">
            <a:extLst>
              <a:ext uri="{FF2B5EF4-FFF2-40B4-BE49-F238E27FC236}">
                <a16:creationId xmlns:a16="http://schemas.microsoft.com/office/drawing/2014/main" id="{1B87C919-3E01-43E0-8800-2BC9118549EE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414138" y="3860554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2">
            <a:extLst>
              <a:ext uri="{FF2B5EF4-FFF2-40B4-BE49-F238E27FC236}">
                <a16:creationId xmlns:a16="http://schemas.microsoft.com/office/drawing/2014/main" id="{70A45E49-D28A-4784-AFC4-DFF8D6E6B1D8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989233" y="3860554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2">
            <a:extLst>
              <a:ext uri="{FF2B5EF4-FFF2-40B4-BE49-F238E27FC236}">
                <a16:creationId xmlns:a16="http://schemas.microsoft.com/office/drawing/2014/main" id="{26DBE795-3B3A-437E-BE90-ACC8A92407AD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839045" y="3860554"/>
            <a:ext cx="3302099" cy="21501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9FF2CFEE-74EC-423E-830D-6D6847DDE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6F283C96-E69F-43CE-877C-3A34FBD645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D61D2AB0-D991-489C-AC7B-5F5EC4F2A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3416862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7. 8 Objetos (Vallas Móvi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A8C076B-86B2-451D-A9D7-C30D9789B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958" y="-735"/>
            <a:ext cx="4638675" cy="1724025"/>
          </a:xfrm>
          <a:prstGeom prst="rect">
            <a:avLst/>
          </a:prstGeom>
        </p:spPr>
      </p:pic>
      <p:sp>
        <p:nvSpPr>
          <p:cNvPr id="24" name="Marcador de posición de imagen 2">
            <a:extLst>
              <a:ext uri="{FF2B5EF4-FFF2-40B4-BE49-F238E27FC236}">
                <a16:creationId xmlns:a16="http://schemas.microsoft.com/office/drawing/2014/main" id="{39458DFF-AD41-4DDE-8901-5141F57A2760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3539505" y="1883282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">
            <a:extLst>
              <a:ext uri="{FF2B5EF4-FFF2-40B4-BE49-F238E27FC236}">
                <a16:creationId xmlns:a16="http://schemas.microsoft.com/office/drawing/2014/main" id="{B6115D14-6215-4804-85E0-AB21EC77F04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75784" y="1883282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6" name="Marcador de posición de imagen 2">
            <a:extLst>
              <a:ext uri="{FF2B5EF4-FFF2-40B4-BE49-F238E27FC236}">
                <a16:creationId xmlns:a16="http://schemas.microsoft.com/office/drawing/2014/main" id="{5171D975-118D-4C96-9C33-29AF47284EFA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401301" y="1883282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PARADEROS O VALLAS MÓVILES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Marcador de posición de imagen 2">
            <a:extLst>
              <a:ext uri="{FF2B5EF4-FFF2-40B4-BE49-F238E27FC236}">
                <a16:creationId xmlns:a16="http://schemas.microsoft.com/office/drawing/2014/main" id="{9B71850E-61AA-44CE-B95A-B362ECCC2968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3539505" y="3910506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2">
            <a:extLst>
              <a:ext uri="{FF2B5EF4-FFF2-40B4-BE49-F238E27FC236}">
                <a16:creationId xmlns:a16="http://schemas.microsoft.com/office/drawing/2014/main" id="{AF33E31F-BF8B-4F25-A019-0123DFB40AD8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75784" y="3910506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2">
            <a:extLst>
              <a:ext uri="{FF2B5EF4-FFF2-40B4-BE49-F238E27FC236}">
                <a16:creationId xmlns:a16="http://schemas.microsoft.com/office/drawing/2014/main" id="{435D97BB-511F-4201-A370-7B52ACBCBE8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401301" y="3910506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2">
            <a:extLst>
              <a:ext uri="{FF2B5EF4-FFF2-40B4-BE49-F238E27FC236}">
                <a16:creationId xmlns:a16="http://schemas.microsoft.com/office/drawing/2014/main" id="{7C8000AA-D420-4E60-8F0A-15867B68EDE1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9263097" y="3908550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imagen 2">
            <a:extLst>
              <a:ext uri="{FF2B5EF4-FFF2-40B4-BE49-F238E27FC236}">
                <a16:creationId xmlns:a16="http://schemas.microsoft.com/office/drawing/2014/main" id="{84AF1DBC-EAD0-4A37-97E0-F8D7DD37F16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9263097" y="1881326"/>
            <a:ext cx="2744071" cy="17867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5E7ED76E-1252-42B7-9C8F-220856328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0A4D6AE-670D-40F4-9354-6685F9D746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172F8DDB-7B20-43EA-954D-01572FD1C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2607016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68F60-CB17-4101-BCAA-641CB100D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2162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2BDE90-CAB4-4246-9108-D49318517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3432"/>
            <a:ext cx="3932237" cy="35555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4F6B50A-3B3F-4A92-8CE9-2568765A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id="{0FA8D994-4AC7-4EF8-8F66-130F7FEE374B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183189" y="987425"/>
            <a:ext cx="6169024" cy="4881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80734553-8971-41F2-83F7-11C3D6A297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C8DE988-DB79-4269-B309-0294E86847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411826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NIBILID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3C5E044-0EA1-44AF-81A3-5113EF4E0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74884" cy="6848372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7B19E94F-20F5-4E7A-A481-F7CBB841E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97576" y="1565273"/>
            <a:ext cx="6747871" cy="453231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9FE1A4C-FEC7-446D-BED0-58E790F9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7" y="760849"/>
            <a:ext cx="10361023" cy="5698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FCFF9D-69DB-417F-A0B6-9BFBCDC21051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C555EE-F833-40E6-83BC-E0BCD1FFCB55}"/>
              </a:ext>
            </a:extLst>
          </p:cNvPr>
          <p:cNvSpPr txBox="1"/>
          <p:nvPr/>
        </p:nvSpPr>
        <p:spPr>
          <a:xfrm>
            <a:off x="9052560" y="2111270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7605CD-0E60-4217-835A-E53BA2001117}"/>
              </a:ext>
            </a:extLst>
          </p:cNvPr>
          <p:cNvSpPr txBox="1"/>
          <p:nvPr/>
        </p:nvSpPr>
        <p:spPr>
          <a:xfrm>
            <a:off x="9071065" y="5244662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9CDD24-30A0-445F-9475-F30E5D0298D0}"/>
              </a:ext>
            </a:extLst>
          </p:cNvPr>
          <p:cNvSpPr txBox="1"/>
          <p:nvPr/>
        </p:nvSpPr>
        <p:spPr>
          <a:xfrm>
            <a:off x="9071065" y="6097151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8F20932-A087-4D09-BEB4-1C15CA4A8F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6580" y="1997577"/>
            <a:ext cx="3172579" cy="1715121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3" name="Marcador de texto 6">
            <a:extLst>
              <a:ext uri="{FF2B5EF4-FFF2-40B4-BE49-F238E27FC236}">
                <a16:creationId xmlns:a16="http://schemas.microsoft.com/office/drawing/2014/main" id="{DA9889D4-83FE-45C4-8CBB-AE9CE6A88A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06578" y="417573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$XX.XXX.XXX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E405C751-EC42-4E25-AF9A-27C86E22A7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06578" y="495050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1DBB1EE9-4DAC-4794-91ED-CC60A5E75D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97434" y="6577865"/>
            <a:ext cx="3172579" cy="270507"/>
          </a:xfrm>
        </p:spPr>
        <p:txBody>
          <a:bodyPr>
            <a:noAutofit/>
          </a:bodyPr>
          <a:lstStyle>
            <a:lvl1pPr marL="0" indent="0" algn="r">
              <a:lnSpc>
                <a:spcPts val="1500"/>
              </a:lnSpc>
              <a:buNone/>
              <a:defRPr sz="1400">
                <a:solidFill>
                  <a:srgbClr val="BA9765"/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REF: XXXXX</a:t>
            </a:r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CC3B87A8-3712-4010-B895-4B2040186A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06578" y="6170245"/>
            <a:ext cx="3172579" cy="270507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214A5477-F7A6-4624-A356-D82435AFB9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06578" y="5724852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</p:spTree>
    <p:extLst>
      <p:ext uri="{BB962C8B-B14F-4D97-AF65-F5344CB8AC3E}">
        <p14:creationId xmlns:p14="http://schemas.microsoft.com/office/powerpoint/2010/main" val="917247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ción 2 (Tabl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3D9BB98-B4B5-4794-BDEB-81DFCB0F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2640" y="0"/>
            <a:ext cx="2609360" cy="147881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8D7BBD7-F4C0-46D5-8C7E-60F6AB990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TÍTULO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206BFF-83DF-4EF3-89EB-0F92F4E568AC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B4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E1A5D27-1C29-46B5-93E9-AB6A128D7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1A0686F3-C346-4BCE-ACB3-47DCA1831C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5A8D28E-6FCB-4BBB-8C6F-DE6054422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1936897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1 F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3D9BB98-B4B5-4794-BDEB-81DFCB0F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8D7BBD7-F4C0-46D5-8C7E-60F6AB990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TÍTULO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206BFF-83DF-4EF3-89EB-0F92F4E568AC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B4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E1A5D27-1C29-46B5-93E9-AB6A128D7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1A0686F3-C346-4BCE-ACB3-47DCA1831C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5A8D28E-6FCB-4BBB-8C6F-DE6054422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BF50584-0B84-4E46-9C78-C014C745A5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82240" y="1663467"/>
            <a:ext cx="6827520" cy="4340225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0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718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RANQU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ay preocupación en Barranquilla por baja disponibilidad de camas UCI">
            <a:extLst>
              <a:ext uri="{FF2B5EF4-FFF2-40B4-BE49-F238E27FC236}">
                <a16:creationId xmlns:a16="http://schemas.microsoft.com/office/drawing/2014/main" id="{BCCC7246-C4CA-4F2F-9D70-DD73CA92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750114D1-409A-4A46-A621-9AAE48CDE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00" y="2833687"/>
            <a:ext cx="99060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47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RRANQU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zamiento de la Feria de Manizales y alumbrado navideño este 30 de  noviembre – Caldas | CiudadRegion Noticias">
            <a:extLst>
              <a:ext uri="{FF2B5EF4-FFF2-40B4-BE49-F238E27FC236}">
                <a16:creationId xmlns:a16="http://schemas.microsoft.com/office/drawing/2014/main" id="{0352C87D-3C27-42D8-B31C-E3F77C277C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E9D1EBD-EC79-4A91-B47B-D4098F35A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5A3832-DFA9-4EF5-9A94-6CC643353743}"/>
              </a:ext>
            </a:extLst>
          </p:cNvPr>
          <p:cNvSpPr txBox="1"/>
          <p:nvPr userDrawn="1"/>
        </p:nvSpPr>
        <p:spPr>
          <a:xfrm>
            <a:off x="2305665" y="2459504"/>
            <a:ext cx="7580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0" b="1">
                <a:solidFill>
                  <a:schemeClr val="bg1"/>
                </a:solidFill>
                <a:latin typeface="+mj-lt"/>
                <a:cs typeface="Aldhabi" panose="020B0604020202020204" pitchFamily="2" charset="-78"/>
              </a:rPr>
              <a:t>MANIZALES</a:t>
            </a:r>
          </a:p>
        </p:txBody>
      </p:sp>
    </p:spTree>
    <p:extLst>
      <p:ext uri="{BB962C8B-B14F-4D97-AF65-F5344CB8AC3E}">
        <p14:creationId xmlns:p14="http://schemas.microsoft.com/office/powerpoint/2010/main" val="472347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GOT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ué ver en Bogotá [2020]? ¡15 Lugares Imprescindibles que visitar!">
            <a:extLst>
              <a:ext uri="{FF2B5EF4-FFF2-40B4-BE49-F238E27FC236}">
                <a16:creationId xmlns:a16="http://schemas.microsoft.com/office/drawing/2014/main" id="{00091932-2858-49AF-9475-32B9A6B9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0A41ECC-7B6F-4F1F-A0D6-70E82F612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4725" y="2781300"/>
            <a:ext cx="51625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255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CARAM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edidas por coronavirus en Bucaramanga: estas son las restricciones que  regirán hasta el 22 de enero">
            <a:extLst>
              <a:ext uri="{FF2B5EF4-FFF2-40B4-BE49-F238E27FC236}">
                <a16:creationId xmlns:a16="http://schemas.microsoft.com/office/drawing/2014/main" id="{6A2656C0-CB9F-4EB6-8789-4F8EC08BE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1A3325-83C7-4FB0-9C90-1C09043D7FD7}"/>
              </a:ext>
            </a:extLst>
          </p:cNvPr>
          <p:cNvSpPr txBox="1"/>
          <p:nvPr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BUCARAMANGA</a:t>
            </a:r>
          </a:p>
        </p:txBody>
      </p:sp>
    </p:spTree>
    <p:extLst>
      <p:ext uri="{BB962C8B-B14F-4D97-AF65-F5344CB8AC3E}">
        <p14:creationId xmlns:p14="http://schemas.microsoft.com/office/powerpoint/2010/main" val="2280281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nco ventajas de vivir en Ibagué, ¿cuál es su favorita? | El Nuevo Día">
            <a:extLst>
              <a:ext uri="{FF2B5EF4-FFF2-40B4-BE49-F238E27FC236}">
                <a16:creationId xmlns:a16="http://schemas.microsoft.com/office/drawing/2014/main" id="{A37ABD95-7D9F-4532-9472-5BB0C28F96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06DF25F-861B-49FF-9BA5-A9D349970A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7A1688-66E1-41F6-9868-3373DE24D168}"/>
              </a:ext>
            </a:extLst>
          </p:cNvPr>
          <p:cNvSpPr txBox="1"/>
          <p:nvPr userDrawn="1"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IBAGUE</a:t>
            </a:r>
          </a:p>
        </p:txBody>
      </p:sp>
    </p:spTree>
    <p:extLst>
      <p:ext uri="{BB962C8B-B14F-4D97-AF65-F5344CB8AC3E}">
        <p14:creationId xmlns:p14="http://schemas.microsoft.com/office/powerpoint/2010/main" val="22483382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eira de las 5 ciudades con mejor índice de progreso o desarrollo social">
            <a:extLst>
              <a:ext uri="{FF2B5EF4-FFF2-40B4-BE49-F238E27FC236}">
                <a16:creationId xmlns:a16="http://schemas.microsoft.com/office/drawing/2014/main" id="{BC2D07DB-5C8E-4975-80D6-E20EF43B7F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77C9CCF-F77A-456E-B4F9-CE588F7E1E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490A13-B70A-403E-8B4A-359879A77B82}"/>
              </a:ext>
            </a:extLst>
          </p:cNvPr>
          <p:cNvSpPr txBox="1"/>
          <p:nvPr userDrawn="1"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PEREIRA</a:t>
            </a:r>
          </a:p>
        </p:txBody>
      </p:sp>
    </p:spTree>
    <p:extLst>
      <p:ext uri="{BB962C8B-B14F-4D97-AF65-F5344CB8AC3E}">
        <p14:creationId xmlns:p14="http://schemas.microsoft.com/office/powerpoint/2010/main" val="645035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4 razones por las que Cali ahora tiene un Gerente de la Noche">
            <a:extLst>
              <a:ext uri="{FF2B5EF4-FFF2-40B4-BE49-F238E27FC236}">
                <a16:creationId xmlns:a16="http://schemas.microsoft.com/office/drawing/2014/main" id="{710D7069-3B51-4BD0-B11B-992980910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756AF87-72F5-4BC3-BB30-EE3C3CE848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7737" y="2928937"/>
            <a:ext cx="26765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5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NIBILIDAD 2 $ PROD 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B6998EFE-EB71-4FBA-AD4F-E78D47D0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7B19E94F-20F5-4E7A-A481-F7CBB841E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97576" y="1565273"/>
            <a:ext cx="6747871" cy="453231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9FE1A4C-FEC7-446D-BED0-58E790F9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7" y="760849"/>
            <a:ext cx="10361023" cy="5698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FCFF9D-69DB-417F-A0B6-9BFBCDC21051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C555EE-F833-40E6-83BC-E0BCD1FFCB55}"/>
              </a:ext>
            </a:extLst>
          </p:cNvPr>
          <p:cNvSpPr txBox="1"/>
          <p:nvPr/>
        </p:nvSpPr>
        <p:spPr>
          <a:xfrm>
            <a:off x="9052560" y="2111270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7605CD-0E60-4217-835A-E53BA2001117}"/>
              </a:ext>
            </a:extLst>
          </p:cNvPr>
          <p:cNvSpPr txBox="1"/>
          <p:nvPr/>
        </p:nvSpPr>
        <p:spPr>
          <a:xfrm>
            <a:off x="9071065" y="5244662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9CDD24-30A0-445F-9475-F30E5D0298D0}"/>
              </a:ext>
            </a:extLst>
          </p:cNvPr>
          <p:cNvSpPr txBox="1"/>
          <p:nvPr/>
        </p:nvSpPr>
        <p:spPr>
          <a:xfrm>
            <a:off x="9071065" y="6097151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8F20932-A087-4D09-BEB4-1C15CA4A8F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6580" y="1997577"/>
            <a:ext cx="3172579" cy="1715121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3" name="Marcador de texto 6">
            <a:extLst>
              <a:ext uri="{FF2B5EF4-FFF2-40B4-BE49-F238E27FC236}">
                <a16:creationId xmlns:a16="http://schemas.microsoft.com/office/drawing/2014/main" id="{DA9889D4-83FE-45C4-8CBB-AE9CE6A88A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06578" y="417573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$XX.XXX.XXX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E405C751-EC42-4E25-AF9A-27C86E22A7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06578" y="495050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1DBB1EE9-4DAC-4794-91ED-CC60A5E75D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97434" y="6577865"/>
            <a:ext cx="3172579" cy="270507"/>
          </a:xfrm>
        </p:spPr>
        <p:txBody>
          <a:bodyPr>
            <a:noAutofit/>
          </a:bodyPr>
          <a:lstStyle>
            <a:lvl1pPr marL="0" indent="0" algn="r">
              <a:lnSpc>
                <a:spcPts val="1500"/>
              </a:lnSpc>
              <a:buNone/>
              <a:defRPr sz="1400">
                <a:solidFill>
                  <a:srgbClr val="BA9765"/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REF: XXXXX</a:t>
            </a:r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CC3B87A8-3712-4010-B895-4B2040186A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06578" y="6170245"/>
            <a:ext cx="3172579" cy="270507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214A5477-F7A6-4624-A356-D82435AFB9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06578" y="5724852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</p:spTree>
    <p:extLst>
      <p:ext uri="{BB962C8B-B14F-4D97-AF65-F5344CB8AC3E}">
        <p14:creationId xmlns:p14="http://schemas.microsoft.com/office/powerpoint/2010/main" val="40443136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unja prepara la celebración de sus 481 años de fundación hispánica –  Boyacá 7 Días">
            <a:extLst>
              <a:ext uri="{FF2B5EF4-FFF2-40B4-BE49-F238E27FC236}">
                <a16:creationId xmlns:a16="http://schemas.microsoft.com/office/drawing/2014/main" id="{A152766C-A7CB-4A35-B0EE-96A5063DE8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24F5998-DFEE-4E30-841E-4762A037A1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C231D1-0578-4036-AC35-F80E2090E750}"/>
              </a:ext>
            </a:extLst>
          </p:cNvPr>
          <p:cNvSpPr txBox="1"/>
          <p:nvPr userDrawn="1"/>
        </p:nvSpPr>
        <p:spPr>
          <a:xfrm>
            <a:off x="3835400" y="2459504"/>
            <a:ext cx="5422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0" b="1">
                <a:solidFill>
                  <a:schemeClr val="bg1"/>
                </a:solidFill>
                <a:latin typeface="Bahnschrift SemiBold" panose="020B0502040204020203" pitchFamily="34" charset="0"/>
              </a:rPr>
              <a:t>TUNJA</a:t>
            </a:r>
          </a:p>
        </p:txBody>
      </p:sp>
    </p:spTree>
    <p:extLst>
      <p:ext uri="{BB962C8B-B14F-4D97-AF65-F5344CB8AC3E}">
        <p14:creationId xmlns:p14="http://schemas.microsoft.com/office/powerpoint/2010/main" val="1875575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B0B596-E862-46DD-8BE7-68CF3A14D03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24F5998-DFEE-4E30-841E-4762A037A1AE}"/>
              </a:ext>
            </a:extLst>
          </p:cNvPr>
          <p:cNvSpPr/>
          <p:nvPr userDrawn="1"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C231D1-0578-4036-AC35-F80E2090E750}"/>
              </a:ext>
            </a:extLst>
          </p:cNvPr>
          <p:cNvSpPr txBox="1"/>
          <p:nvPr userDrawn="1"/>
        </p:nvSpPr>
        <p:spPr>
          <a:xfrm>
            <a:off x="2246811" y="2459504"/>
            <a:ext cx="7011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0" b="1">
                <a:solidFill>
                  <a:schemeClr val="bg1"/>
                </a:solidFill>
                <a:latin typeface="Bahnschrift SemiBold" panose="020B0502040204020203" pitchFamily="34" charset="0"/>
              </a:rPr>
              <a:t>DUITAMA</a:t>
            </a:r>
          </a:p>
        </p:txBody>
      </p:sp>
    </p:spTree>
    <p:extLst>
      <p:ext uri="{BB962C8B-B14F-4D97-AF65-F5344CB8AC3E}">
        <p14:creationId xmlns:p14="http://schemas.microsoft.com/office/powerpoint/2010/main" val="12679989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AGE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artagena de Indias: Un destino para gozar - San Diego Union-Tribune en  Español">
            <a:extLst>
              <a:ext uri="{FF2B5EF4-FFF2-40B4-BE49-F238E27FC236}">
                <a16:creationId xmlns:a16="http://schemas.microsoft.com/office/drawing/2014/main" id="{88E39EE9-53AD-4F5F-B3FA-109EA63FD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945E2ECE-69A9-4A71-AD42-89A654843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1237" y="2928937"/>
            <a:ext cx="76295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796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ÚC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úcuta tiene a su Cristo Rey | Frontera">
            <a:extLst>
              <a:ext uri="{FF2B5EF4-FFF2-40B4-BE49-F238E27FC236}">
                <a16:creationId xmlns:a16="http://schemas.microsoft.com/office/drawing/2014/main" id="{A82DD1E6-C728-4CEF-AEBC-29D951D23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1A3325-83C7-4FB0-9C90-1C09043D7FD7}"/>
              </a:ext>
            </a:extLst>
          </p:cNvPr>
          <p:cNvSpPr txBox="1"/>
          <p:nvPr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CÚCUTA</a:t>
            </a:r>
          </a:p>
        </p:txBody>
      </p:sp>
    </p:spTree>
    <p:extLst>
      <p:ext uri="{BB962C8B-B14F-4D97-AF65-F5344CB8AC3E}">
        <p14:creationId xmlns:p14="http://schemas.microsoft.com/office/powerpoint/2010/main" val="2063300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72F2702-F02E-40B5-B661-88B0F4F00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D16C1A3-7D81-485D-9A7F-B064B36A66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A4AABD-29C6-4376-AA12-E46B5B039DF2}"/>
              </a:ext>
            </a:extLst>
          </p:cNvPr>
          <p:cNvSpPr txBox="1"/>
          <p:nvPr userDrawn="1"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FUSAGASUGA</a:t>
            </a:r>
          </a:p>
        </p:txBody>
      </p:sp>
    </p:spTree>
    <p:extLst>
      <p:ext uri="{BB962C8B-B14F-4D97-AF65-F5344CB8AC3E}">
        <p14:creationId xmlns:p14="http://schemas.microsoft.com/office/powerpoint/2010/main" val="28179183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ELLÍ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stas son las 10 zonas más peligrosas para los peatones en Medellín">
            <a:extLst>
              <a:ext uri="{FF2B5EF4-FFF2-40B4-BE49-F238E27FC236}">
                <a16:creationId xmlns:a16="http://schemas.microsoft.com/office/drawing/2014/main" id="{596B52DE-2B0C-4F68-8D23-370771EA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ACA613C-4008-455D-8C92-3C8CA4F9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7512" y="2786062"/>
            <a:ext cx="62769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2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NTER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r qué Montería es la Sorpresa Caribe y no Valledupar? - El Pilón |  Noticias de Valledupar, El Vallenato y el Caribe Colombiano">
            <a:extLst>
              <a:ext uri="{FF2B5EF4-FFF2-40B4-BE49-F238E27FC236}">
                <a16:creationId xmlns:a16="http://schemas.microsoft.com/office/drawing/2014/main" id="{574489BF-3B5D-4845-BB10-8CC92B119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1A3325-83C7-4FB0-9C90-1C09043D7FD7}"/>
              </a:ext>
            </a:extLst>
          </p:cNvPr>
          <p:cNvSpPr txBox="1"/>
          <p:nvPr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MONTERÍA</a:t>
            </a:r>
          </a:p>
        </p:txBody>
      </p:sp>
    </p:spTree>
    <p:extLst>
      <p:ext uri="{BB962C8B-B14F-4D97-AF65-F5344CB8AC3E}">
        <p14:creationId xmlns:p14="http://schemas.microsoft.com/office/powerpoint/2010/main" val="12262636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anta Marta es la 2da mejor opción en el mundo para inversión en la playa |  Alcaldía Distrital de Santa Marta">
            <a:extLst>
              <a:ext uri="{FF2B5EF4-FFF2-40B4-BE49-F238E27FC236}">
                <a16:creationId xmlns:a16="http://schemas.microsoft.com/office/drawing/2014/main" id="{0E46E4A8-6562-43AC-AC4F-518BD396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164407E-81ED-41B2-9244-CBBD571F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268" y="2928937"/>
            <a:ext cx="8905461" cy="9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78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386FCEE-033E-4BD5-B3FA-4D78D6185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457" r="1614"/>
          <a:stretch/>
        </p:blipFill>
        <p:spPr>
          <a:xfrm>
            <a:off x="1" y="-2"/>
            <a:ext cx="12192000" cy="685800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935C0FB-274E-488B-96D7-68FCB8A40CDD}"/>
              </a:ext>
            </a:extLst>
          </p:cNvPr>
          <p:cNvSpPr/>
          <p:nvPr userDrawn="1"/>
        </p:nvSpPr>
        <p:spPr>
          <a:xfrm>
            <a:off x="-1" y="-2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9EE118-0D00-4AA7-8BE9-6C390B678E7B}"/>
              </a:ext>
            </a:extLst>
          </p:cNvPr>
          <p:cNvSpPr txBox="1"/>
          <p:nvPr userDrawn="1"/>
        </p:nvSpPr>
        <p:spPr>
          <a:xfrm>
            <a:off x="1972583" y="2644170"/>
            <a:ext cx="82468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NEIVA</a:t>
            </a:r>
          </a:p>
        </p:txBody>
      </p:sp>
    </p:spTree>
    <p:extLst>
      <p:ext uri="{BB962C8B-B14F-4D97-AF65-F5344CB8AC3E}">
        <p14:creationId xmlns:p14="http://schemas.microsoft.com/office/powerpoint/2010/main" val="8699213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xterior, edificio, camino, reloj&#10;&#10;Descripción generada automáticamente">
            <a:extLst>
              <a:ext uri="{FF2B5EF4-FFF2-40B4-BE49-F238E27FC236}">
                <a16:creationId xmlns:a16="http://schemas.microsoft.com/office/drawing/2014/main" id="{D361E3BA-4474-4636-8402-2352AD28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935C0FB-274E-488B-96D7-68FCB8A40C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A9EE118-0D00-4AA7-8BE9-6C390B678E7B}"/>
              </a:ext>
            </a:extLst>
          </p:cNvPr>
          <p:cNvSpPr txBox="1"/>
          <p:nvPr userDrawn="1"/>
        </p:nvSpPr>
        <p:spPr>
          <a:xfrm>
            <a:off x="1332503" y="2613392"/>
            <a:ext cx="8895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BACILIO </a:t>
            </a:r>
          </a:p>
        </p:txBody>
      </p:sp>
    </p:spTree>
    <p:extLst>
      <p:ext uri="{BB962C8B-B14F-4D97-AF65-F5344CB8AC3E}">
        <p14:creationId xmlns:p14="http://schemas.microsoft.com/office/powerpoint/2010/main" val="353027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NIBILIDAD 3 $ P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82A0D8D-7544-4FE4-B343-B1845241B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7B19E94F-20F5-4E7A-A481-F7CBB841E03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97576" y="1565273"/>
            <a:ext cx="6747871" cy="453231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9FE1A4C-FEC7-446D-BED0-58E790F9C0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7" y="760849"/>
            <a:ext cx="10361023" cy="5698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FCFF9D-69DB-417F-A0B6-9BFBCDC21051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C555EE-F833-40E6-83BC-E0BCD1FFCB55}"/>
              </a:ext>
            </a:extLst>
          </p:cNvPr>
          <p:cNvSpPr txBox="1"/>
          <p:nvPr/>
        </p:nvSpPr>
        <p:spPr>
          <a:xfrm>
            <a:off x="9052560" y="2111270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7605CD-0E60-4217-835A-E53BA2001117}"/>
              </a:ext>
            </a:extLst>
          </p:cNvPr>
          <p:cNvSpPr txBox="1"/>
          <p:nvPr/>
        </p:nvSpPr>
        <p:spPr>
          <a:xfrm>
            <a:off x="9071065" y="5244662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9CDD24-30A0-445F-9475-F30E5D0298D0}"/>
              </a:ext>
            </a:extLst>
          </p:cNvPr>
          <p:cNvSpPr txBox="1"/>
          <p:nvPr/>
        </p:nvSpPr>
        <p:spPr>
          <a:xfrm>
            <a:off x="9071065" y="6097151"/>
            <a:ext cx="267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40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8F20932-A087-4D09-BEB4-1C15CA4A8F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6580" y="1997577"/>
            <a:ext cx="3172579" cy="1715121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3" name="Marcador de texto 6">
            <a:extLst>
              <a:ext uri="{FF2B5EF4-FFF2-40B4-BE49-F238E27FC236}">
                <a16:creationId xmlns:a16="http://schemas.microsoft.com/office/drawing/2014/main" id="{DA9889D4-83FE-45C4-8CBB-AE9CE6A88A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06578" y="417573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$XX.XXX.XXX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E405C751-EC42-4E25-AF9A-27C86E22A7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06578" y="4950509"/>
            <a:ext cx="3172579" cy="407729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X,XX X X,XX MTS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1DBB1EE9-4DAC-4794-91ED-CC60A5E75D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97434" y="6577865"/>
            <a:ext cx="3172579" cy="270507"/>
          </a:xfrm>
        </p:spPr>
        <p:txBody>
          <a:bodyPr>
            <a:noAutofit/>
          </a:bodyPr>
          <a:lstStyle>
            <a:lvl1pPr marL="0" indent="0" algn="r">
              <a:lnSpc>
                <a:spcPts val="1500"/>
              </a:lnSpc>
              <a:buNone/>
              <a:defRPr sz="1400">
                <a:solidFill>
                  <a:srgbClr val="BA9765"/>
                </a:solidFill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REF: XXXXX</a:t>
            </a:r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CC3B87A8-3712-4010-B895-4B2040186A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06578" y="6170245"/>
            <a:ext cx="3172579" cy="270507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</p:spTree>
    <p:extLst>
      <p:ext uri="{BB962C8B-B14F-4D97-AF65-F5344CB8AC3E}">
        <p14:creationId xmlns:p14="http://schemas.microsoft.com/office/powerpoint/2010/main" val="31377276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odo lo que necesitas saber sobre Ibagué – Info Pa'lante">
            <a:extLst>
              <a:ext uri="{FF2B5EF4-FFF2-40B4-BE49-F238E27FC236}">
                <a16:creationId xmlns:a16="http://schemas.microsoft.com/office/drawing/2014/main" id="{9F44D939-FE8C-4A1E-9710-BC4AB13ACBB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6E07AFD-08B7-4DC1-88D8-AD3398C5BFD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164DFE2-0A1F-4D18-84F5-B011C5EF4B01}"/>
              </a:ext>
            </a:extLst>
          </p:cNvPr>
          <p:cNvSpPr txBox="1"/>
          <p:nvPr userDrawn="1"/>
        </p:nvSpPr>
        <p:spPr>
          <a:xfrm>
            <a:off x="1972583" y="2644170"/>
            <a:ext cx="82468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IBAGUÉ</a:t>
            </a:r>
          </a:p>
        </p:txBody>
      </p:sp>
    </p:spTree>
    <p:extLst>
      <p:ext uri="{BB962C8B-B14F-4D97-AF65-F5344CB8AC3E}">
        <p14:creationId xmlns:p14="http://schemas.microsoft.com/office/powerpoint/2010/main" val="593774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ANTA MAR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payán - Wikipedia, la enciclopedia libre">
            <a:extLst>
              <a:ext uri="{FF2B5EF4-FFF2-40B4-BE49-F238E27FC236}">
                <a16:creationId xmlns:a16="http://schemas.microsoft.com/office/drawing/2014/main" id="{2DBC7265-61D5-0A93-8E52-F4EDB4E201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6"/>
          <a:stretch/>
        </p:blipFill>
        <p:spPr bwMode="auto">
          <a:xfrm>
            <a:off x="0" y="1"/>
            <a:ext cx="12192000" cy="688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6E07AFD-08B7-4DC1-88D8-AD3398C5BFD1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164DFE2-0A1F-4D18-84F5-B011C5EF4B01}"/>
              </a:ext>
            </a:extLst>
          </p:cNvPr>
          <p:cNvSpPr txBox="1"/>
          <p:nvPr userDrawn="1"/>
        </p:nvSpPr>
        <p:spPr>
          <a:xfrm>
            <a:off x="1972583" y="2644170"/>
            <a:ext cx="82468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POPAYAN</a:t>
            </a:r>
          </a:p>
        </p:txBody>
      </p:sp>
    </p:spTree>
    <p:extLst>
      <p:ext uri="{BB962C8B-B14F-4D97-AF65-F5344CB8AC3E}">
        <p14:creationId xmlns:p14="http://schemas.microsoft.com/office/powerpoint/2010/main" val="4203173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031587-E1F9-4651-8931-7E9DB40FC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395"/>
          <a:stretch/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9DA737A-2289-430F-909B-ACE6243663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841125-AB01-408D-9167-5EEE226CD70D}"/>
              </a:ext>
            </a:extLst>
          </p:cNvPr>
          <p:cNvSpPr txBox="1"/>
          <p:nvPr userDrawn="1"/>
        </p:nvSpPr>
        <p:spPr>
          <a:xfrm>
            <a:off x="986291" y="2613392"/>
            <a:ext cx="102194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VILLAVICENCIO</a:t>
            </a:r>
          </a:p>
        </p:txBody>
      </p:sp>
    </p:spTree>
    <p:extLst>
      <p:ext uri="{BB962C8B-B14F-4D97-AF65-F5344CB8AC3E}">
        <p14:creationId xmlns:p14="http://schemas.microsoft.com/office/powerpoint/2010/main" val="22326209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CELE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ncelejo entre las 3 mejores ciudades para invertir | Corporación  Latinoamericana Sur">
            <a:extLst>
              <a:ext uri="{FF2B5EF4-FFF2-40B4-BE49-F238E27FC236}">
                <a16:creationId xmlns:a16="http://schemas.microsoft.com/office/drawing/2014/main" id="{340D21CC-EC51-4E29-B2A5-29B377F8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1A3325-83C7-4FB0-9C90-1C09043D7FD7}"/>
              </a:ext>
            </a:extLst>
          </p:cNvPr>
          <p:cNvSpPr txBox="1"/>
          <p:nvPr/>
        </p:nvSpPr>
        <p:spPr>
          <a:xfrm>
            <a:off x="0" y="2442808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400">
                <a:solidFill>
                  <a:schemeClr val="bg1"/>
                </a:solidFill>
                <a:latin typeface="Franklin Gothic Medium" panose="020B0603020102020204" pitchFamily="34" charset="0"/>
              </a:rPr>
              <a:t>SINCELEJO</a:t>
            </a:r>
          </a:p>
        </p:txBody>
      </p:sp>
    </p:spTree>
    <p:extLst>
      <p:ext uri="{BB962C8B-B14F-4D97-AF65-F5344CB8AC3E}">
        <p14:creationId xmlns:p14="http://schemas.microsoft.com/office/powerpoint/2010/main" val="24344258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LLEDUP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ostulan en la Unesco a Valledupar como ciudad creativa">
            <a:extLst>
              <a:ext uri="{FF2B5EF4-FFF2-40B4-BE49-F238E27FC236}">
                <a16:creationId xmlns:a16="http://schemas.microsoft.com/office/drawing/2014/main" id="{CC4C263C-40DD-4D82-A914-AD10C2D4D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2" y="0"/>
            <a:ext cx="121948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BB62F45-8277-448D-B322-3CF550411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2581" y="2928937"/>
            <a:ext cx="8246834" cy="99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282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ALLEDUP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53F760-88E6-4F84-83D8-D78A17C3D1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1" y="4762"/>
            <a:ext cx="12201525" cy="686335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-7613" y="-1149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2F23E9-227C-409D-8D0E-5970382C0398}"/>
              </a:ext>
            </a:extLst>
          </p:cNvPr>
          <p:cNvSpPr txBox="1"/>
          <p:nvPr userDrawn="1"/>
        </p:nvSpPr>
        <p:spPr>
          <a:xfrm>
            <a:off x="1972583" y="2644170"/>
            <a:ext cx="8246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CALERA</a:t>
            </a:r>
          </a:p>
        </p:txBody>
      </p:sp>
    </p:spTree>
    <p:extLst>
      <p:ext uri="{BB962C8B-B14F-4D97-AF65-F5344CB8AC3E}">
        <p14:creationId xmlns:p14="http://schemas.microsoft.com/office/powerpoint/2010/main" val="38662299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ALLEDUP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53F760-88E6-4F84-83D8-D78A17C3D1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1" y="4762"/>
            <a:ext cx="12201525" cy="686335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-19051" y="-40978"/>
            <a:ext cx="12201525" cy="690909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2F23E9-227C-409D-8D0E-5970382C0398}"/>
              </a:ext>
            </a:extLst>
          </p:cNvPr>
          <p:cNvSpPr txBox="1"/>
          <p:nvPr userDrawn="1"/>
        </p:nvSpPr>
        <p:spPr>
          <a:xfrm>
            <a:off x="1972583" y="2644170"/>
            <a:ext cx="82468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0" b="1">
                <a:solidFill>
                  <a:schemeClr val="bg1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ENVIGADO</a:t>
            </a:r>
          </a:p>
        </p:txBody>
      </p:sp>
    </p:spTree>
    <p:extLst>
      <p:ext uri="{BB962C8B-B14F-4D97-AF65-F5344CB8AC3E}">
        <p14:creationId xmlns:p14="http://schemas.microsoft.com/office/powerpoint/2010/main" val="304213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ALLEDUP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1148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U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4 ideas de Cerveceria | cerveceria, cerveza, aguila">
            <a:extLst>
              <a:ext uri="{FF2B5EF4-FFF2-40B4-BE49-F238E27FC236}">
                <a16:creationId xmlns:a16="http://schemas.microsoft.com/office/drawing/2014/main" id="{E16638D8-6F25-46D0-8CC7-DDF77FC86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2" descr="Logo Cerveza Aguila 2019, HD Png Download - kindpng">
            <a:extLst>
              <a:ext uri="{FF2B5EF4-FFF2-40B4-BE49-F238E27FC236}">
                <a16:creationId xmlns:a16="http://schemas.microsoft.com/office/drawing/2014/main" id="{5C14A4C1-247C-4F85-BA93-89827EEC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3" y="4116540"/>
            <a:ext cx="3763657" cy="217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5E972D8-05AE-4EF7-87C0-6DBFBDC4E6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18784474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B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erveza artesanal en lata: la nueva apuesta de BBC Cervecería – Latin Pyme">
            <a:extLst>
              <a:ext uri="{FF2B5EF4-FFF2-40B4-BE49-F238E27FC236}">
                <a16:creationId xmlns:a16="http://schemas.microsoft.com/office/drawing/2014/main" id="{A6FE8662-72C5-4EED-BAD2-1EC1396A7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4" descr="BODEGA BBC - Parque Arboleda">
            <a:extLst>
              <a:ext uri="{FF2B5EF4-FFF2-40B4-BE49-F238E27FC236}">
                <a16:creationId xmlns:a16="http://schemas.microsoft.com/office/drawing/2014/main" id="{0E918110-FD65-494E-9C4E-493801A20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1" y="4872262"/>
            <a:ext cx="5596643" cy="133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A271F5CC-028E-442F-9F49-18BA30E157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29443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onoce los resultados de Bavaria en el año 2018 | Bavaria">
            <a:extLst>
              <a:ext uri="{FF2B5EF4-FFF2-40B4-BE49-F238E27FC236}">
                <a16:creationId xmlns:a16="http://schemas.microsoft.com/office/drawing/2014/main" id="{90FC9805-727D-4753-BBC4-D81B8C651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7001E98-9DCD-4B08-A130-EBF05B46C3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ítulo 1">
            <a:extLst>
              <a:ext uri="{FF2B5EF4-FFF2-40B4-BE49-F238E27FC236}">
                <a16:creationId xmlns:a16="http://schemas.microsoft.com/office/drawing/2014/main" id="{C9487E94-B7EF-49C9-AB1F-E01817C406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1100" y="2697276"/>
            <a:ext cx="9829800" cy="1463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TÍTULO - MARCA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6D6C06E-32B6-417B-A3B9-423614D9CB69}"/>
              </a:ext>
            </a:extLst>
          </p:cNvPr>
          <p:cNvSpPr/>
          <p:nvPr/>
        </p:nvSpPr>
        <p:spPr>
          <a:xfrm rot="5400000">
            <a:off x="6054303" y="-254509"/>
            <a:ext cx="83393" cy="92141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8439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CK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Beck&amp;#39;s Beer | Minibar Services Thailand">
            <a:extLst>
              <a:ext uri="{FF2B5EF4-FFF2-40B4-BE49-F238E27FC236}">
                <a16:creationId xmlns:a16="http://schemas.microsoft.com/office/drawing/2014/main" id="{6852774D-5EF9-4A15-AD01-E77E3B91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2" descr="Logo de Beck&amp;#39;s: la historia y el significado del logotipo, la marca y el  símbolo. | png, vector">
            <a:extLst>
              <a:ext uri="{FF2B5EF4-FFF2-40B4-BE49-F238E27FC236}">
                <a16:creationId xmlns:a16="http://schemas.microsoft.com/office/drawing/2014/main" id="{196985FA-640F-4563-8734-B7990E623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2376" y="3200399"/>
            <a:ext cx="2720678" cy="341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E192D3EE-CC61-445A-A870-C52018B95F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3426738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1D42C06-8039-4C5C-B812-332039F1DC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5" y="0"/>
            <a:ext cx="12182535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9465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5E972D8-05AE-4EF7-87C0-6DBFBDC4E6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32654129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DWEI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cuentra las características de la cerveza Budweiser | Bavaria">
            <a:extLst>
              <a:ext uri="{FF2B5EF4-FFF2-40B4-BE49-F238E27FC236}">
                <a16:creationId xmlns:a16="http://schemas.microsoft.com/office/drawing/2014/main" id="{9BDBAF46-618E-4C2A-B77F-B932BDC8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8" descr="Logo de Budweiser: la historia y el significado del logotipo, la marca y el  símbolo. | png, vector">
            <a:extLst>
              <a:ext uri="{FF2B5EF4-FFF2-40B4-BE49-F238E27FC236}">
                <a16:creationId xmlns:a16="http://schemas.microsoft.com/office/drawing/2014/main" id="{F3E0F2BD-F449-4554-8317-8A4F0C03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647" y="3467100"/>
            <a:ext cx="609742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0D04B90C-61CA-4FD9-8051-96F5AA805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2357677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UB COLOM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lige disfrutar con Club Colombia Dorada - YouTube">
            <a:extLst>
              <a:ext uri="{FF2B5EF4-FFF2-40B4-BE49-F238E27FC236}">
                <a16:creationId xmlns:a16="http://schemas.microsoft.com/office/drawing/2014/main" id="{499E1AA7-8C0F-43AC-A25D-5D1899A71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19D8471-60A5-4A7D-9D67-24195BBB51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12546E4-5F69-4E85-82DB-ACB16A213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303" y="3217575"/>
            <a:ext cx="4235731" cy="33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775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UB COLOMB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Revista Actual">
            <a:extLst>
              <a:ext uri="{FF2B5EF4-FFF2-40B4-BE49-F238E27FC236}">
                <a16:creationId xmlns:a16="http://schemas.microsoft.com/office/drawing/2014/main" id="{D96ACD73-2C4D-3AFF-178A-362F9247A3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40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 userDrawn="1"/>
        </p:nvSpPr>
        <p:spPr>
          <a:xfrm>
            <a:off x="0" y="0"/>
            <a:ext cx="1224044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19D8471-60A5-4A7D-9D67-24195BBB51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18600359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A Y P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a &amp;amp; Pola / BRAND IDENTITY REDESIGN on Behance">
            <a:extLst>
              <a:ext uri="{FF2B5EF4-FFF2-40B4-BE49-F238E27FC236}">
                <a16:creationId xmlns:a16="http://schemas.microsoft.com/office/drawing/2014/main" id="{5B51E3A8-95AF-4482-AC85-69CF003FD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0D04B90C-61CA-4FD9-8051-96F5AA805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C16A8-91C4-445E-A03F-72A9F70EA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49" y="2889504"/>
            <a:ext cx="2917039" cy="380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9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orona - Fotografía de Producto. on Behance">
            <a:extLst>
              <a:ext uri="{FF2B5EF4-FFF2-40B4-BE49-F238E27FC236}">
                <a16:creationId xmlns:a16="http://schemas.microsoft.com/office/drawing/2014/main" id="{3A88C2C9-6E7B-46F3-8800-E6B32EE9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2" descr="Logo Corona Extra PNG transparente - StickPNG">
            <a:extLst>
              <a:ext uri="{FF2B5EF4-FFF2-40B4-BE49-F238E27FC236}">
                <a16:creationId xmlns:a16="http://schemas.microsoft.com/office/drawing/2014/main" id="{08D4C0B5-C0CB-4E04-B458-357014E58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1" y="3723463"/>
            <a:ext cx="4385754" cy="273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7D5CC6E6-D555-430D-A016-5F7B797C8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18735641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ST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steña Bacana Jams on Behance">
            <a:extLst>
              <a:ext uri="{FF2B5EF4-FFF2-40B4-BE49-F238E27FC236}">
                <a16:creationId xmlns:a16="http://schemas.microsoft.com/office/drawing/2014/main" id="{610A591D-A4E6-4AED-ADCF-4831B8C81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5752FDB6-D7CD-485C-82DB-C7FA8A08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6" y="4136483"/>
            <a:ext cx="4401398" cy="228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D2D1E0B-58F2-4E9A-AB21-8BD66826BA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10310837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U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Giovanni Romero M. (@MGiromu) / Twitter">
            <a:extLst>
              <a:ext uri="{FF2B5EF4-FFF2-40B4-BE49-F238E27FC236}">
                <a16:creationId xmlns:a16="http://schemas.microsoft.com/office/drawing/2014/main" id="{B18AF070-C978-462B-A859-348A786ED0E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6675" y="1"/>
            <a:ext cx="122586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247D561-B99C-41E3-9F33-A77DFB53D0BC}"/>
              </a:ext>
            </a:extLst>
          </p:cNvPr>
          <p:cNvSpPr/>
          <p:nvPr userDrawn="1"/>
        </p:nvSpPr>
        <p:spPr>
          <a:xfrm>
            <a:off x="-66675" y="0"/>
            <a:ext cx="12258675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F40DCBD-8BC5-4FF6-B47E-16EE434FA7FD}"/>
              </a:ext>
            </a:extLst>
          </p:cNvPr>
          <p:cNvSpPr/>
          <p:nvPr userDrawn="1"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4B7330B0-74D3-4E02-A9EE-8A695324BB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29" name="Picture 12" descr="Cupón descuento Tiendas ya Gratis Colombia hasta OFF Cupón promocional Tiendas  ya - Marzo 2022 COLOMBIA">
            <a:extLst>
              <a:ext uri="{FF2B5EF4-FFF2-40B4-BE49-F238E27FC236}">
                <a16:creationId xmlns:a16="http://schemas.microsoft.com/office/drawing/2014/main" id="{723E5C87-3F88-45F6-BB2C-161C8FECFA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6867"/>
            <a:ext cx="5105400" cy="13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487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LTA LE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lta Leona on Behance">
            <a:extLst>
              <a:ext uri="{FF2B5EF4-FFF2-40B4-BE49-F238E27FC236}">
                <a16:creationId xmlns:a16="http://schemas.microsoft.com/office/drawing/2014/main" id="{668D02A2-6E0C-4867-A0D0-819334013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DD2D1E0B-58F2-4E9A-AB21-8BD66826BA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BBC6F39F-0466-43E5-9226-2E4209D3C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7" y="2721517"/>
            <a:ext cx="4128255" cy="40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5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REPORTE FOTO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2AE1D161-8DA4-449A-98C9-B7266552B4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208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42F60A-214B-45D3-9E84-1BC61AD9E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9525"/>
            <a:ext cx="12208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29CFC34-475D-425D-8668-2878E90CFE60}"/>
              </a:ext>
            </a:extLst>
          </p:cNvPr>
          <p:cNvSpPr/>
          <p:nvPr/>
        </p:nvSpPr>
        <p:spPr>
          <a:xfrm>
            <a:off x="16957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CA305A-349B-472E-80C6-32F3BDD2E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13591"/>
            <a:ext cx="9144000" cy="86245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/>
              <a:t>REPORTE FOTOGRÁFICO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A38B3D-A3C6-46EB-B31E-4A301089C6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276046"/>
            <a:ext cx="9144000" cy="636736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MARCA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9EA7593-6539-4BCB-B9AA-E333BFEDA561}"/>
              </a:ext>
            </a:extLst>
          </p:cNvPr>
          <p:cNvSpPr/>
          <p:nvPr/>
        </p:nvSpPr>
        <p:spPr>
          <a:xfrm>
            <a:off x="1167384" y="2179605"/>
            <a:ext cx="94488" cy="2498789"/>
          </a:xfrm>
          <a:prstGeom prst="rect">
            <a:avLst/>
          </a:prstGeom>
          <a:solidFill>
            <a:srgbClr val="BA9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8820405-30EB-4FFC-B227-D686C3D64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923747"/>
            <a:ext cx="4572000" cy="520700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NOMBRE CAMPAÑA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4B8C8103-B0CF-4BE9-9086-A3D53575B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924079"/>
            <a:ext cx="4572000" cy="520700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MES - AÑO</a:t>
            </a:r>
          </a:p>
        </p:txBody>
      </p:sp>
    </p:spTree>
    <p:extLst>
      <p:ext uri="{BB962C8B-B14F-4D97-AF65-F5344CB8AC3E}">
        <p14:creationId xmlns:p14="http://schemas.microsoft.com/office/powerpoint/2010/main" val="116466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HE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ichelob Ultra | Éxito">
            <a:extLst>
              <a:ext uri="{FF2B5EF4-FFF2-40B4-BE49-F238E27FC236}">
                <a16:creationId xmlns:a16="http://schemas.microsoft.com/office/drawing/2014/main" id="{D134E6F0-28B9-4563-B9B6-90D94B156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0F3CE4-D67A-4CC0-A554-8079180E681E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6" descr="Michelob Ultra | La cerveza más ultraligera de México">
            <a:extLst>
              <a:ext uri="{FF2B5EF4-FFF2-40B4-BE49-F238E27FC236}">
                <a16:creationId xmlns:a16="http://schemas.microsoft.com/office/drawing/2014/main" id="{740B6780-9D44-4C90-9F29-E4626044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37" y="4221126"/>
            <a:ext cx="4160425" cy="244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21A54267-461C-4BBE-824D-8B3D2053DE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21343501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KE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Lanzamiento Mikes Perú - Gab Agüero">
            <a:extLst>
              <a:ext uri="{FF2B5EF4-FFF2-40B4-BE49-F238E27FC236}">
                <a16:creationId xmlns:a16="http://schemas.microsoft.com/office/drawing/2014/main" id="{4E1BDB27-FB09-4605-B0F1-5A6A1A4D4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97357CA-1035-47F2-916A-D8D685D53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70" y="3794850"/>
            <a:ext cx="3869770" cy="277075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66C4BADB-1975-4DD3-9238-AEC640DB6B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20388831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L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ommercial — TRI Fotografía">
            <a:extLst>
              <a:ext uri="{FF2B5EF4-FFF2-40B4-BE49-F238E27FC236}">
                <a16:creationId xmlns:a16="http://schemas.microsoft.com/office/drawing/2014/main" id="{487A38F2-DD1D-49D3-998E-BE0C4703D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6054689-1DB7-4299-A0E2-144C6D9BF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922" y="3168149"/>
            <a:ext cx="4603416" cy="3291130"/>
          </a:xfrm>
          <a:prstGeom prst="rect">
            <a:avLst/>
          </a:prstGeom>
        </p:spPr>
      </p:pic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19B69FA9-1B97-4599-9E19-4090CF35C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309492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erveza Poker para Compartir y Disfrutar con Amigos | Poker">
            <a:extLst>
              <a:ext uri="{FF2B5EF4-FFF2-40B4-BE49-F238E27FC236}">
                <a16:creationId xmlns:a16="http://schemas.microsoft.com/office/drawing/2014/main" id="{B844D6A9-9BDE-473E-8B44-CC18759E1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7D41330-2984-4F25-A23A-0851CAAAD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508" y="4688959"/>
            <a:ext cx="4986338" cy="1474222"/>
          </a:xfrm>
          <a:prstGeom prst="rect">
            <a:avLst/>
          </a:prstGeom>
        </p:spPr>
      </p:pic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</p:spTree>
    <p:extLst>
      <p:ext uri="{BB962C8B-B14F-4D97-AF65-F5344CB8AC3E}">
        <p14:creationId xmlns:p14="http://schemas.microsoft.com/office/powerpoint/2010/main" val="36858205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EFD30A5-4D96-4A5B-9F17-09C09B494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468853-6F23-4C43-A72B-67266AB5BB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6" y="4587687"/>
            <a:ext cx="4496386" cy="18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415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AC290-5E32-4E62-B54E-722B2E79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F36CE72-35EF-4C2B-8F10-54C1CD5E282F}"/>
              </a:ext>
            </a:extLst>
          </p:cNvPr>
          <p:cNvSpPr txBox="1">
            <a:spLocks/>
          </p:cNvSpPr>
          <p:nvPr userDrawn="1"/>
        </p:nvSpPr>
        <p:spPr>
          <a:xfrm>
            <a:off x="838200" y="579119"/>
            <a:ext cx="10515600" cy="56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9E98C0-C042-4952-B447-BD54D852C8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E5556AF-F3D7-449F-99C3-E96EFB97EF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880367-6AD0-490A-9801-21A2C85A2252}"/>
              </a:ext>
            </a:extLst>
          </p:cNvPr>
          <p:cNvSpPr/>
          <p:nvPr userDrawn="1"/>
        </p:nvSpPr>
        <p:spPr>
          <a:xfrm>
            <a:off x="0" y="403074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AC7C3614-321E-407A-BE54-AE19DCB78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4323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07CD8F0-EA7B-447B-A428-CE74E4C322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508" y="4693312"/>
            <a:ext cx="4986338" cy="147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680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Y MAL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UEVA PONY MALTA RETORNABLE! - YouTube">
            <a:extLst>
              <a:ext uri="{FF2B5EF4-FFF2-40B4-BE49-F238E27FC236}">
                <a16:creationId xmlns:a16="http://schemas.microsoft.com/office/drawing/2014/main" id="{B1972DBB-A546-48B3-8343-98AA186E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4153C412-3B7D-4B3C-B045-EFF63491B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4" y="3301690"/>
            <a:ext cx="4065083" cy="33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4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LLA ARTO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tella Artois llega a Honduras gracias a Cervecería Hondureña">
            <a:extLst>
              <a:ext uri="{FF2B5EF4-FFF2-40B4-BE49-F238E27FC236}">
                <a16:creationId xmlns:a16="http://schemas.microsoft.com/office/drawing/2014/main" id="{78EC76AA-11BA-4432-BF87-C08564970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7" name="Imagen 6" descr="Logotipo, Calendario&#10;&#10;Descripción generada automáticamente">
            <a:extLst>
              <a:ext uri="{FF2B5EF4-FFF2-40B4-BE49-F238E27FC236}">
                <a16:creationId xmlns:a16="http://schemas.microsoft.com/office/drawing/2014/main" id="{451EFEBB-1F79-487F-9536-6F6D8A44E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2996551"/>
            <a:ext cx="6505303" cy="36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207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L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uestro compromiso con el medio ambiente #ZalvaMiPáramo - YouTube">
            <a:extLst>
              <a:ext uri="{FF2B5EF4-FFF2-40B4-BE49-F238E27FC236}">
                <a16:creationId xmlns:a16="http://schemas.microsoft.com/office/drawing/2014/main" id="{89F6B1C8-10AA-42F5-ADC7-BCA0451C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48D4B1-95E3-43A0-9DF3-224657CE86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8D0FDB1-DE98-4653-A2BF-D9DFC7B6A0E7}"/>
              </a:ext>
            </a:extLst>
          </p:cNvPr>
          <p:cNvSpPr/>
          <p:nvPr/>
        </p:nvSpPr>
        <p:spPr>
          <a:xfrm>
            <a:off x="0" y="398721"/>
            <a:ext cx="4986338" cy="63093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50FE52C0-7ECE-46CC-A48E-8E7385FACE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9970"/>
            <a:ext cx="4986338" cy="53651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CAMPAÑA</a:t>
            </a:r>
          </a:p>
        </p:txBody>
      </p:sp>
      <p:pic>
        <p:nvPicPr>
          <p:cNvPr id="4" name="Imagen 3" descr="Forma, Flecha&#10;&#10;Descripción generada automáticamente">
            <a:extLst>
              <a:ext uri="{FF2B5EF4-FFF2-40B4-BE49-F238E27FC236}">
                <a16:creationId xmlns:a16="http://schemas.microsoft.com/office/drawing/2014/main" id="{0DEAD4FF-0B31-4855-9C3B-6293830C3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999" y="3962400"/>
            <a:ext cx="4393339" cy="22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2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E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A celebrar! Papás que saben de cerveza - Diario El Salvador">
            <a:extLst>
              <a:ext uri="{FF2B5EF4-FFF2-40B4-BE49-F238E27FC236}">
                <a16:creationId xmlns:a16="http://schemas.microsoft.com/office/drawing/2014/main" id="{4980885B-F84C-410F-818F-C6594E845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1C0FD17-CCBB-4A17-8BD6-67FC3206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9526467-5C8C-45C4-8B40-09DEF3B0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726759"/>
            <a:ext cx="10762488" cy="31337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BAEB47B-B15E-45CB-A34D-1B06CE9D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3882" y="3641483"/>
            <a:ext cx="947264" cy="92358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8198438-994F-42B2-BF62-460E658513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3882" y="2793431"/>
            <a:ext cx="2640813" cy="65081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5F2768A-16D3-449E-A307-09D7DF42B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147" y="3791589"/>
            <a:ext cx="1774559" cy="6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 Videos o 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5D179E74-47E3-4566-A9CB-AFAEA066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B3FDB2-5787-4AA6-8DB6-A6AE5BD4E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6469" y="1655479"/>
            <a:ext cx="6606670" cy="441571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B63887-AB2E-4631-994E-79B5E57AB9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UBICACIÓN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A3A6CBB-07AA-4917-9A6B-0A6E081D8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374" y="1655479"/>
            <a:ext cx="2517775" cy="30205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B9ACFC33-978F-4CAE-9329-B3D920987F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5364" y="6129619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8B1C91B3-EE21-4156-8894-6F38C122A1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06373" y="2104673"/>
            <a:ext cx="2517775" cy="26289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NOTAS ADICIONALES:</a:t>
            </a:r>
          </a:p>
        </p:txBody>
      </p:sp>
    </p:spTree>
    <p:extLst>
      <p:ext uri="{BB962C8B-B14F-4D97-AF65-F5344CB8AC3E}">
        <p14:creationId xmlns:p14="http://schemas.microsoft.com/office/powerpoint/2010/main" val="393421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5DFC9812-D8BC-4E53-B4E3-325835C83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721CA175-9611-47BE-BEBD-C338F085C2D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43275" y="2250257"/>
            <a:ext cx="5099050" cy="3325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AD879A80-77FF-4B19-BC2B-8AF45B7F229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92188" y="2250258"/>
            <a:ext cx="5099050" cy="3325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TIPOS DE ELEMENTO Y UBICACIÓN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1D8C194A-27D3-409A-A485-749BD9A0B7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B1CC38FA-6CF4-4A85-B6BB-141B74E81E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86863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53A0D93-C5AC-451A-AD3F-DD91A2FA0D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86863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136637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3 Objetos (Valla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5258BD5B-1CA1-4EF9-BA51-338AE299B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325" y="0"/>
            <a:ext cx="4638675" cy="2628900"/>
          </a:xfrm>
          <a:prstGeom prst="rect">
            <a:avLst/>
          </a:prstGeom>
        </p:spPr>
      </p:pic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B600B099-165F-4160-B88E-8AF263D5827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923959" y="3873350"/>
            <a:ext cx="3304022" cy="21074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C9038A59-0628-41A9-8320-22028DBE5BE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923959" y="1635666"/>
            <a:ext cx="3304022" cy="21074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C4D9B291-FBFF-456E-BDE4-1F1E003C388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99871" y="1629073"/>
            <a:ext cx="6719366" cy="4351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42273-4444-48F3-B5C1-AC78FBCE0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2776" y="574766"/>
            <a:ext cx="10361023" cy="56982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TIPO DE ELEMENTO Y UBICACIÓN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7A050-CF98-47CC-A03B-67542BE188AA}"/>
              </a:ext>
            </a:extLst>
          </p:cNvPr>
          <p:cNvSpPr/>
          <p:nvPr/>
        </p:nvSpPr>
        <p:spPr>
          <a:xfrm>
            <a:off x="838200" y="576230"/>
            <a:ext cx="67491" cy="939061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69238A2F-6A49-4E0B-84A0-918218851C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188" y="1219608"/>
            <a:ext cx="10361612" cy="296456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CIUDAD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ED698141-8556-4F09-8793-E42C4C006E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08402" y="6133669"/>
            <a:ext cx="2517775" cy="302055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VIGENCIA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1F3828F9-7590-4CD0-B1B5-5F9E5F2E93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08402" y="6583127"/>
            <a:ext cx="2517775" cy="251391"/>
          </a:xfrm>
        </p:spPr>
        <p:txBody>
          <a:bodyPr>
            <a:noAutofit/>
          </a:bodyPr>
          <a:lstStyle>
            <a:lvl1pPr marL="0" indent="0" algn="r">
              <a:buNone/>
              <a:defRPr sz="1400"/>
            </a:lvl1pPr>
            <a:lvl2pPr marL="457200" indent="0" algn="r">
              <a:buNone/>
              <a:defRPr sz="14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400"/>
            </a:lvl4pPr>
            <a:lvl5pPr marL="1828800" indent="0" algn="r">
              <a:buNone/>
              <a:defRPr sz="1400"/>
            </a:lvl5pPr>
          </a:lstStyle>
          <a:p>
            <a:pPr lvl="0"/>
            <a:r>
              <a:rPr lang="es-ES"/>
              <a:t>REF: (APEX - DIRECT)</a:t>
            </a:r>
          </a:p>
        </p:txBody>
      </p:sp>
    </p:spTree>
    <p:extLst>
      <p:ext uri="{BB962C8B-B14F-4D97-AF65-F5344CB8AC3E}">
        <p14:creationId xmlns:p14="http://schemas.microsoft.com/office/powerpoint/2010/main" val="292705105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theme" Target="../theme/theme1.xml"/><Relationship Id="rId71" Type="http://schemas.openxmlformats.org/officeDocument/2006/relationships/image" Target="../media/image1.png"/><Relationship Id="rId7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C6879EF8-DD4F-4DAC-8B64-C1E7A9C73B7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D6357D5-CE89-4EBB-AED8-4D767013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766"/>
            <a:ext cx="10515600" cy="56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4560C1-D0CB-4AFF-BF92-9C4A46704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88870"/>
            <a:ext cx="10515600" cy="4641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2083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CA89980-6AC2-40C5-AB73-3A1C5D5A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CALLE 1 #123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0911D92-3DB8-474E-8174-F5887A6FD3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t>BOGOTÁ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02E9450-2B9D-76C8-81E9-A36CD2A6F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t>Vigencia: 1 de enero de 2026 - 31 de enero de 2026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F65EB6C-DC1D-401B-8A9D-4D3736DE27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>
                <a:solidFill>
                  <a:srgbClr val="BF9000"/>
                </a:solidFill>
              </a:rPr>
              <a:t>REF: PROVIDER 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B82763D-6026-45F0-B0E1-FCC8622EEFE0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E58EFA03-AAEE-1E24-1F40-385592F7FBA7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6DA03B-E987-3182-A834-055396750F35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F23BE032-62C6-5A30-EC4A-5DA6DC9C0D75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CA3E8464-3B85-A280-E967-483CA6EE852D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28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B8415-D1F1-8A54-C19F-0671CAE0C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76CE479-88FE-CEBB-91E7-C8951BF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CARRERA 5 #456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1586E82-79E4-F305-D2B2-8723ED2A2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t>MEDELLÍN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DB79323-CEF4-D189-0622-8219BD3BE6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t>Vigencia: 5 de enero de 2026 - 25 de enero de 2026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FBAB095-0191-1B91-89A5-D52632633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>
                <a:solidFill>
                  <a:srgbClr val="BF9000"/>
                </a:solidFill>
              </a:rPr>
              <a:t>REF: PROVIDER B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2A91BB-FC12-852E-6C3E-2ACFF260E676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2551B4EB-519A-65C2-2D01-ECA37E75A166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58DB4B-5B59-4D9E-EF3D-9104BB37433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00D35E1-9082-CB25-D1D6-42FFEC3228BD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C71FC4A-45F9-3208-1F54-9A6D0ACF9167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960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64CA3-6133-320E-DFC2-80EB6866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12CC07C-31D4-A9C7-1242-245D8D02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AVENIDA 7 #789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52A8BCC-328D-3CD2-DF5D-CDD46A4B62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t>CALI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EE269AC-A72B-AE2D-A687-EB3D26667D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6486" y="6133670"/>
            <a:ext cx="4509691" cy="296456"/>
          </a:xfrm>
        </p:spPr>
        <p:txBody>
          <a:bodyPr/>
          <a:lstStyle/>
          <a:p>
            <a:r>
              <a:t>Vigencia: 10 de enero de 2026 - 28 de enero de 2026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C871A6F-6929-C2D1-029E-C3E72990F8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73686" y="6583127"/>
            <a:ext cx="4052491" cy="2748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>
                <a:solidFill>
                  <a:srgbClr val="BF9000"/>
                </a:solidFill>
              </a:rPr>
              <a:t>REF: PROVIDER C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0E59FD7-EF80-9C97-982C-0E55594050F8}"/>
              </a:ext>
            </a:extLst>
          </p:cNvPr>
          <p:cNvSpPr/>
          <p:nvPr/>
        </p:nvSpPr>
        <p:spPr>
          <a:xfrm>
            <a:off x="838201" y="574766"/>
            <a:ext cx="79948" cy="941298"/>
          </a:xfrm>
          <a:prstGeom prst="rect">
            <a:avLst/>
          </a:prstGeom>
          <a:solidFill>
            <a:srgbClr val="0E3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392CD383-1ECC-4DDE-315E-9C35B1E27988}"/>
              </a:ext>
            </a:extLst>
          </p:cNvPr>
          <p:cNvSpPr txBox="1">
            <a:spLocks/>
          </p:cNvSpPr>
          <p:nvPr/>
        </p:nvSpPr>
        <p:spPr>
          <a:xfrm>
            <a:off x="8827174" y="6133669"/>
            <a:ext cx="3089883" cy="302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B1273E-80B9-0949-56A4-90B0FB57F677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B72111C-16EF-67E4-0EA5-9EB5777DB67F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EC14710-8B79-C260-4B2D-2864CA8C067D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116998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7884588D-4C6E-4373-B83B-9D9A63EEC5B3}" vid="{AE5980E9-0A46-42A0-9EEC-B51EDE27BF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8D4CCAE77BCA4AAC5316D303CF5F98" ma:contentTypeVersion="6" ma:contentTypeDescription="Create a new document." ma:contentTypeScope="" ma:versionID="beff8b4665c3ee2f670485ff8c48c01e">
  <xsd:schema xmlns:xsd="http://www.w3.org/2001/XMLSchema" xmlns:xs="http://www.w3.org/2001/XMLSchema" xmlns:p="http://schemas.microsoft.com/office/2006/metadata/properties" xmlns:ns3="fe2d5a53-5d6e-4c2d-8d07-d1ca4e69a098" targetNamespace="http://schemas.microsoft.com/office/2006/metadata/properties" ma:root="true" ma:fieldsID="d474b9cb2ad69446422e7a6832f2c709" ns3:_="">
    <xsd:import namespace="fe2d5a53-5d6e-4c2d-8d07-d1ca4e69a09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d5a53-5d6e-4c2d-8d07-d1ca4e69a09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e2d5a53-5d6e-4c2d-8d07-d1ca4e69a098" xsi:nil="true"/>
  </documentManagement>
</p:properties>
</file>

<file path=customXml/itemProps1.xml><?xml version="1.0" encoding="utf-8"?>
<ds:datastoreItem xmlns:ds="http://schemas.openxmlformats.org/officeDocument/2006/customXml" ds:itemID="{217EBCA5-41EF-4DF0-A98F-6F6B32E516BC}">
  <ds:schemaRefs>
    <ds:schemaRef ds:uri="fe2d5a53-5d6e-4c2d-8d07-d1ca4e69a0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B0B739-C975-4375-8E83-9A0886A2D7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843E11-F451-4DA6-9E1F-4EBDCD2591A5}">
  <ds:schemaRefs>
    <ds:schemaRef ds:uri="fe2d5a53-5d6e-4c2d-8d07-d1ca4e69a0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1008</Words>
  <Application>Microsoft Office PowerPoint</Application>
  <PresentationFormat>Panorámica</PresentationFormat>
  <Paragraphs>560</Paragraphs>
  <Slides>112</Slides>
  <Notes>112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112</vt:i4>
      </vt:variant>
    </vt:vector>
  </HeadingPairs>
  <TitlesOfParts>
    <vt:vector size="119" baseType="lpstr">
      <vt:lpstr>Aptos</vt:lpstr>
      <vt:lpstr>Arial</vt:lpstr>
      <vt:lpstr>Bahnschrift SemiBold</vt:lpstr>
      <vt:lpstr>Calibri</vt:lpstr>
      <vt:lpstr>Franklin Gothic Book</vt:lpstr>
      <vt:lpstr>Franklin Gothic Medium</vt:lpstr>
      <vt:lpstr>1_Tema1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  <vt:lpstr>Titulo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Allison Bernal</dc:creator>
  <cp:lastModifiedBy>Miguel Duran</cp:lastModifiedBy>
  <cp:revision>4</cp:revision>
  <dcterms:created xsi:type="dcterms:W3CDTF">2025-04-02T20:07:14Z</dcterms:created>
  <dcterms:modified xsi:type="dcterms:W3CDTF">2026-01-23T03:41:36Z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0x010100558D4CCAE77BCA4AAC5316D303CF5F98</vt:lpwstr>
  </property>
</Properties>
</file>